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Lst>
  <p:notesMasterIdLst>
    <p:notesMasterId r:id="rId65"/>
  </p:notesMasterIdLst>
  <p:handoutMasterIdLst>
    <p:handoutMasterId r:id="rId66"/>
  </p:handoutMasterIdLst>
  <p:sldIdLst>
    <p:sldId id="340" r:id="rId2"/>
    <p:sldId id="366" r:id="rId3"/>
    <p:sldId id="256" r:id="rId4"/>
    <p:sldId id="367" r:id="rId5"/>
    <p:sldId id="257" r:id="rId6"/>
    <p:sldId id="351" r:id="rId7"/>
    <p:sldId id="368" r:id="rId8"/>
    <p:sldId id="288" r:id="rId9"/>
    <p:sldId id="369" r:id="rId10"/>
    <p:sldId id="290" r:id="rId11"/>
    <p:sldId id="370" r:id="rId12"/>
    <p:sldId id="372" r:id="rId13"/>
    <p:sldId id="371" r:id="rId14"/>
    <p:sldId id="294" r:id="rId15"/>
    <p:sldId id="374" r:id="rId16"/>
    <p:sldId id="373" r:id="rId17"/>
    <p:sldId id="375" r:id="rId18"/>
    <p:sldId id="376" r:id="rId19"/>
    <p:sldId id="377" r:id="rId20"/>
    <p:sldId id="295" r:id="rId21"/>
    <p:sldId id="379" r:id="rId22"/>
    <p:sldId id="269" r:id="rId23"/>
    <p:sldId id="378" r:id="rId24"/>
    <p:sldId id="345" r:id="rId25"/>
    <p:sldId id="381" r:id="rId26"/>
    <p:sldId id="380" r:id="rId27"/>
    <p:sldId id="382" r:id="rId28"/>
    <p:sldId id="323" r:id="rId29"/>
    <p:sldId id="383" r:id="rId30"/>
    <p:sldId id="322" r:id="rId31"/>
    <p:sldId id="384" r:id="rId32"/>
    <p:sldId id="363" r:id="rId33"/>
    <p:sldId id="385" r:id="rId34"/>
    <p:sldId id="386" r:id="rId35"/>
    <p:sldId id="387" r:id="rId36"/>
    <p:sldId id="390" r:id="rId37"/>
    <p:sldId id="321" r:id="rId38"/>
    <p:sldId id="391" r:id="rId39"/>
    <p:sldId id="411" r:id="rId40"/>
    <p:sldId id="399" r:id="rId41"/>
    <p:sldId id="389" r:id="rId42"/>
    <p:sldId id="293" r:id="rId43"/>
    <p:sldId id="393" r:id="rId44"/>
    <p:sldId id="392" r:id="rId45"/>
    <p:sldId id="400" r:id="rId46"/>
    <p:sldId id="394" r:id="rId47"/>
    <p:sldId id="395" r:id="rId48"/>
    <p:sldId id="396" r:id="rId49"/>
    <p:sldId id="398" r:id="rId50"/>
    <p:sldId id="397" r:id="rId51"/>
    <p:sldId id="401" r:id="rId52"/>
    <p:sldId id="402" r:id="rId53"/>
    <p:sldId id="309" r:id="rId54"/>
    <p:sldId id="406" r:id="rId55"/>
    <p:sldId id="405" r:id="rId56"/>
    <p:sldId id="403" r:id="rId57"/>
    <p:sldId id="408" r:id="rId58"/>
    <p:sldId id="409" r:id="rId59"/>
    <p:sldId id="338" r:id="rId60"/>
    <p:sldId id="410" r:id="rId61"/>
    <p:sldId id="339" r:id="rId62"/>
    <p:sldId id="328" r:id="rId63"/>
    <p:sldId id="343" r:id="rId64"/>
  </p:sldIdLst>
  <p:sldSz cx="9144000" cy="6858000" type="screen4x3"/>
  <p:notesSz cx="6858000" cy="93122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elyn.dediego" initials="WU" lastIdx="3" clrIdx="0"/>
  <p:cmAuthor id="1" name="Katelyn de Diego"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644646"/>
    <a:srgbClr val="FFFF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78" autoAdjust="0"/>
    <p:restoredTop sz="63165" autoAdjust="0"/>
  </p:normalViewPr>
  <p:slideViewPr>
    <p:cSldViewPr>
      <p:cViewPr varScale="1">
        <p:scale>
          <a:sx n="82" d="100"/>
          <a:sy n="82" d="100"/>
        </p:scale>
        <p:origin x="62" y="451"/>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C0A-4588-BD19-612CDB318280}"/>
            </c:ext>
          </c:extLst>
        </c:ser>
        <c:ser>
          <c:idx val="1"/>
          <c:order val="1"/>
          <c:tx>
            <c:strRef>
              <c:f>Sheet1!$C$1</c:f>
              <c:strCache>
                <c:ptCount val="1"/>
                <c:pt idx="0">
                  <c:v>Series 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C0A-4588-BD19-612CDB318280}"/>
            </c:ext>
          </c:extLst>
        </c:ser>
        <c:ser>
          <c:idx val="2"/>
          <c:order val="2"/>
          <c:tx>
            <c:strRef>
              <c:f>Sheet1!$D$1</c:f>
              <c:strCache>
                <c:ptCount val="1"/>
                <c:pt idx="0">
                  <c:v>Series 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C0A-4588-BD19-612CDB318280}"/>
            </c:ext>
          </c:extLst>
        </c:ser>
        <c:dLbls>
          <c:dLblPos val="inEnd"/>
          <c:showLegendKey val="0"/>
          <c:showVal val="1"/>
          <c:showCatName val="0"/>
          <c:showSerName val="0"/>
          <c:showPercent val="0"/>
          <c:showBubbleSize val="0"/>
        </c:dLbls>
        <c:gapWidth val="65"/>
        <c:axId val="455601520"/>
        <c:axId val="455612344"/>
      </c:barChart>
      <c:catAx>
        <c:axId val="45560152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455612344"/>
        <c:crosses val="autoZero"/>
        <c:auto val="1"/>
        <c:lblAlgn val="ctr"/>
        <c:lblOffset val="100"/>
        <c:noMultiLvlLbl val="0"/>
      </c:catAx>
      <c:valAx>
        <c:axId val="45561234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45560152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1"/>
              </a:solidFill>
              <a:ln w="25400">
                <a:solidFill>
                  <a:schemeClr val="lt1"/>
                </a:solidFill>
              </a:ln>
              <a:effectLst/>
              <a:sp3d contourW="25400">
                <a:contourClr>
                  <a:schemeClr val="lt1"/>
                </a:contourClr>
              </a:sp3d>
            </c:spPr>
          </c:dPt>
          <c:dPt>
            <c:idx val="1"/>
            <c:bubble3D val="0"/>
            <c:spPr>
              <a:solidFill>
                <a:schemeClr val="accent2"/>
              </a:solidFill>
              <a:ln w="25400">
                <a:solidFill>
                  <a:schemeClr val="lt1"/>
                </a:solidFill>
              </a:ln>
              <a:effectLst/>
              <a:sp3d contourW="25400">
                <a:contourClr>
                  <a:schemeClr val="lt1"/>
                </a:contourClr>
              </a:sp3d>
            </c:spPr>
          </c:dPt>
          <c:dPt>
            <c:idx val="2"/>
            <c:bubble3D val="0"/>
            <c:spPr>
              <a:solidFill>
                <a:schemeClr val="accent3"/>
              </a:solidFill>
              <a:ln w="25400">
                <a:solidFill>
                  <a:schemeClr val="lt1"/>
                </a:solidFill>
              </a:ln>
              <a:effectLst/>
              <a:sp3d contourW="25400">
                <a:contourClr>
                  <a:schemeClr val="lt1"/>
                </a:contourClr>
              </a:sp3d>
            </c:spPr>
          </c:dPt>
          <c:dPt>
            <c:idx val="3"/>
            <c:bubble3D val="0"/>
            <c:spPr>
              <a:solidFill>
                <a:schemeClr val="accent4"/>
              </a:solidFill>
              <a:ln w="25400">
                <a:solidFill>
                  <a:schemeClr val="lt1"/>
                </a:solidFill>
              </a:ln>
              <a:effectLst/>
              <a:sp3d contourW="25400">
                <a:contourClr>
                  <a:schemeClr val="lt1"/>
                </a:contourClr>
              </a:sp3d>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6AAA-4715-95C9-9B8091CC253E}"/>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52BA18-5CCC-4158-AFD2-DDDCFB8E7DDE}"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AU"/>
        </a:p>
      </dgm:t>
    </dgm:pt>
    <dgm:pt modelId="{89F9B064-2EDD-4B2C-AA33-A916DDEDB5CA}">
      <dgm:prSet custT="1"/>
      <dgm:spPr/>
      <dgm:t>
        <a:bodyPr/>
        <a:lstStyle/>
        <a:p>
          <a:pPr algn="ctr" rtl="0"/>
          <a:r>
            <a:rPr lang="en-AU" sz="2800" dirty="0"/>
            <a:t>[Person 1, Problem 1]</a:t>
          </a:r>
        </a:p>
      </dgm:t>
    </dgm:pt>
    <dgm:pt modelId="{EC9D4034-6981-48C6-8E19-26300EA118CC}" type="parTrans" cxnId="{910DDF67-55A1-4A93-8FC1-5BA27CA64B08}">
      <dgm:prSet/>
      <dgm:spPr/>
      <dgm:t>
        <a:bodyPr/>
        <a:lstStyle/>
        <a:p>
          <a:pPr algn="ctr"/>
          <a:endParaRPr lang="en-AU"/>
        </a:p>
      </dgm:t>
    </dgm:pt>
    <dgm:pt modelId="{6D434B44-2BD4-4C5D-8036-A0A4F0F4444D}" type="sibTrans" cxnId="{910DDF67-55A1-4A93-8FC1-5BA27CA64B08}">
      <dgm:prSet/>
      <dgm:spPr/>
      <dgm:t>
        <a:bodyPr/>
        <a:lstStyle/>
        <a:p>
          <a:pPr algn="ctr"/>
          <a:endParaRPr lang="en-AU"/>
        </a:p>
      </dgm:t>
    </dgm:pt>
    <dgm:pt modelId="{769736BF-FAF3-47AA-A760-476F86332EC3}">
      <dgm:prSet custT="1"/>
      <dgm:spPr/>
      <dgm:t>
        <a:bodyPr/>
        <a:lstStyle/>
        <a:p>
          <a:pPr algn="ctr" rtl="0"/>
          <a:r>
            <a:rPr lang="en-AU" sz="2800" kern="1200" dirty="0">
              <a:latin typeface="Calibri" panose="020F0502020204030204"/>
              <a:ea typeface="+mn-ea"/>
              <a:cs typeface="+mn-cs"/>
            </a:rPr>
            <a:t>[Person 2, Problem 2]</a:t>
          </a:r>
        </a:p>
      </dgm:t>
    </dgm:pt>
    <dgm:pt modelId="{E7315175-F264-46FF-9B06-D045A61A3809}" type="parTrans" cxnId="{7EA86476-ECE4-4D56-B683-3002D15E7B22}">
      <dgm:prSet/>
      <dgm:spPr/>
      <dgm:t>
        <a:bodyPr/>
        <a:lstStyle/>
        <a:p>
          <a:pPr algn="ctr"/>
          <a:endParaRPr lang="en-AU"/>
        </a:p>
      </dgm:t>
    </dgm:pt>
    <dgm:pt modelId="{426D885B-31AD-4790-95EB-067AE4975CC5}" type="sibTrans" cxnId="{7EA86476-ECE4-4D56-B683-3002D15E7B22}">
      <dgm:prSet/>
      <dgm:spPr/>
      <dgm:t>
        <a:bodyPr/>
        <a:lstStyle/>
        <a:p>
          <a:pPr algn="ctr"/>
          <a:endParaRPr lang="en-AU"/>
        </a:p>
      </dgm:t>
    </dgm:pt>
    <dgm:pt modelId="{F820F867-FDE2-4E22-93C2-E89DBA22F034}">
      <dgm:prSet custT="1"/>
      <dgm:spPr/>
      <dgm:t>
        <a:bodyPr/>
        <a:lstStyle/>
        <a:p>
          <a:pPr marL="0" lvl="0" indent="0" algn="ctr" defTabSz="1244600" rtl="0">
            <a:lnSpc>
              <a:spcPct val="90000"/>
            </a:lnSpc>
            <a:spcBef>
              <a:spcPct val="0"/>
            </a:spcBef>
            <a:spcAft>
              <a:spcPct val="35000"/>
            </a:spcAft>
            <a:buNone/>
          </a:pPr>
          <a:r>
            <a:rPr lang="en-AU" sz="2800" kern="1200">
              <a:latin typeface="Calibri" panose="020F0502020204030204"/>
              <a:ea typeface="+mn-ea"/>
              <a:cs typeface="+mn-cs"/>
            </a:rPr>
            <a:t>[Person 3, Problem 3]</a:t>
          </a:r>
          <a:endParaRPr lang="en-AU" sz="2800" kern="1200" dirty="0">
            <a:latin typeface="Calibri" panose="020F0502020204030204"/>
            <a:ea typeface="+mn-ea"/>
            <a:cs typeface="+mn-cs"/>
          </a:endParaRPr>
        </a:p>
      </dgm:t>
    </dgm:pt>
    <dgm:pt modelId="{EDEAA818-0E8D-4E2C-9026-BD26F166F050}" type="parTrans" cxnId="{E04902E9-C6F1-4C82-9641-D7ED8B105C1B}">
      <dgm:prSet/>
      <dgm:spPr/>
      <dgm:t>
        <a:bodyPr/>
        <a:lstStyle/>
        <a:p>
          <a:pPr algn="ctr"/>
          <a:endParaRPr lang="en-AU"/>
        </a:p>
      </dgm:t>
    </dgm:pt>
    <dgm:pt modelId="{5B6E4A6E-3330-4189-9BB1-E5D084A009C9}" type="sibTrans" cxnId="{E04902E9-C6F1-4C82-9641-D7ED8B105C1B}">
      <dgm:prSet/>
      <dgm:spPr/>
      <dgm:t>
        <a:bodyPr/>
        <a:lstStyle/>
        <a:p>
          <a:pPr algn="ctr"/>
          <a:endParaRPr lang="en-AU"/>
        </a:p>
      </dgm:t>
    </dgm:pt>
    <dgm:pt modelId="{2A1D071E-8400-4BC4-91BB-9158FEB7158D}" type="pres">
      <dgm:prSet presAssocID="{3452BA18-5CCC-4158-AFD2-DDDCFB8E7DDE}" presName="diagram" presStyleCnt="0">
        <dgm:presLayoutVars>
          <dgm:dir/>
          <dgm:resizeHandles val="exact"/>
        </dgm:presLayoutVars>
      </dgm:prSet>
      <dgm:spPr/>
    </dgm:pt>
    <dgm:pt modelId="{ABEF5067-1149-4FA6-85EC-2FEC6D6B6C92}" type="pres">
      <dgm:prSet presAssocID="{89F9B064-2EDD-4B2C-AA33-A916DDEDB5CA}" presName="node" presStyleLbl="node1" presStyleIdx="0" presStyleCnt="3">
        <dgm:presLayoutVars>
          <dgm:bulletEnabled val="1"/>
        </dgm:presLayoutVars>
      </dgm:prSet>
      <dgm:spPr/>
    </dgm:pt>
    <dgm:pt modelId="{42A4B5AB-05EA-4E6F-B5DE-1FA7CC86C10F}" type="pres">
      <dgm:prSet presAssocID="{6D434B44-2BD4-4C5D-8036-A0A4F0F4444D}" presName="sibTrans" presStyleCnt="0"/>
      <dgm:spPr/>
    </dgm:pt>
    <dgm:pt modelId="{06C62913-FA6D-4034-AA7B-CA2B82234EAF}" type="pres">
      <dgm:prSet presAssocID="{769736BF-FAF3-47AA-A760-476F86332EC3}" presName="node" presStyleLbl="node1" presStyleIdx="1" presStyleCnt="3">
        <dgm:presLayoutVars>
          <dgm:bulletEnabled val="1"/>
        </dgm:presLayoutVars>
      </dgm:prSet>
      <dgm:spPr/>
    </dgm:pt>
    <dgm:pt modelId="{F4CDA1C8-AD1C-4624-9512-6792A86DCB5B}" type="pres">
      <dgm:prSet presAssocID="{426D885B-31AD-4790-95EB-067AE4975CC5}" presName="sibTrans" presStyleCnt="0"/>
      <dgm:spPr/>
    </dgm:pt>
    <dgm:pt modelId="{4D80D9E4-E6DB-4F62-BCE3-93B9D984F516}" type="pres">
      <dgm:prSet presAssocID="{F820F867-FDE2-4E22-93C2-E89DBA22F034}" presName="node" presStyleLbl="node1" presStyleIdx="2" presStyleCnt="3">
        <dgm:presLayoutVars>
          <dgm:bulletEnabled val="1"/>
        </dgm:presLayoutVars>
      </dgm:prSet>
      <dgm:spPr/>
    </dgm:pt>
  </dgm:ptLst>
  <dgm:cxnLst>
    <dgm:cxn modelId="{C59E2DA7-3026-4B07-A19B-00029CDE120D}" type="presOf" srcId="{769736BF-FAF3-47AA-A760-476F86332EC3}" destId="{06C62913-FA6D-4034-AA7B-CA2B82234EAF}" srcOrd="0" destOrd="0" presId="urn:microsoft.com/office/officeart/2005/8/layout/default"/>
    <dgm:cxn modelId="{E04902E9-C6F1-4C82-9641-D7ED8B105C1B}" srcId="{3452BA18-5CCC-4158-AFD2-DDDCFB8E7DDE}" destId="{F820F867-FDE2-4E22-93C2-E89DBA22F034}" srcOrd="2" destOrd="0" parTransId="{EDEAA818-0E8D-4E2C-9026-BD26F166F050}" sibTransId="{5B6E4A6E-3330-4189-9BB1-E5D084A009C9}"/>
    <dgm:cxn modelId="{51B20675-67E8-4854-B89A-6AD2EB4CEC01}" type="presOf" srcId="{F820F867-FDE2-4E22-93C2-E89DBA22F034}" destId="{4D80D9E4-E6DB-4F62-BCE3-93B9D984F516}" srcOrd="0" destOrd="0" presId="urn:microsoft.com/office/officeart/2005/8/layout/default"/>
    <dgm:cxn modelId="{910DDF67-55A1-4A93-8FC1-5BA27CA64B08}" srcId="{3452BA18-5CCC-4158-AFD2-DDDCFB8E7DDE}" destId="{89F9B064-2EDD-4B2C-AA33-A916DDEDB5CA}" srcOrd="0" destOrd="0" parTransId="{EC9D4034-6981-48C6-8E19-26300EA118CC}" sibTransId="{6D434B44-2BD4-4C5D-8036-A0A4F0F4444D}"/>
    <dgm:cxn modelId="{7EA86476-ECE4-4D56-B683-3002D15E7B22}" srcId="{3452BA18-5CCC-4158-AFD2-DDDCFB8E7DDE}" destId="{769736BF-FAF3-47AA-A760-476F86332EC3}" srcOrd="1" destOrd="0" parTransId="{E7315175-F264-46FF-9B06-D045A61A3809}" sibTransId="{426D885B-31AD-4790-95EB-067AE4975CC5}"/>
    <dgm:cxn modelId="{E624F497-DF75-4745-98EA-AEC76CB87867}" type="presOf" srcId="{3452BA18-5CCC-4158-AFD2-DDDCFB8E7DDE}" destId="{2A1D071E-8400-4BC4-91BB-9158FEB7158D}" srcOrd="0" destOrd="0" presId="urn:microsoft.com/office/officeart/2005/8/layout/default"/>
    <dgm:cxn modelId="{23B51064-7B59-46E9-98F6-FC9F0B7A2429}" type="presOf" srcId="{89F9B064-2EDD-4B2C-AA33-A916DDEDB5CA}" destId="{ABEF5067-1149-4FA6-85EC-2FEC6D6B6C92}" srcOrd="0" destOrd="0" presId="urn:microsoft.com/office/officeart/2005/8/layout/default"/>
    <dgm:cxn modelId="{B8391E2C-11E5-4272-979C-D7AC138E3927}" type="presParOf" srcId="{2A1D071E-8400-4BC4-91BB-9158FEB7158D}" destId="{ABEF5067-1149-4FA6-85EC-2FEC6D6B6C92}" srcOrd="0" destOrd="0" presId="urn:microsoft.com/office/officeart/2005/8/layout/default"/>
    <dgm:cxn modelId="{3B98DDFD-10DF-462C-B1C4-132777817535}" type="presParOf" srcId="{2A1D071E-8400-4BC4-91BB-9158FEB7158D}" destId="{42A4B5AB-05EA-4E6F-B5DE-1FA7CC86C10F}" srcOrd="1" destOrd="0" presId="urn:microsoft.com/office/officeart/2005/8/layout/default"/>
    <dgm:cxn modelId="{F1BF894B-223C-4A63-AB5A-82C4EA70E248}" type="presParOf" srcId="{2A1D071E-8400-4BC4-91BB-9158FEB7158D}" destId="{06C62913-FA6D-4034-AA7B-CA2B82234EAF}" srcOrd="2" destOrd="0" presId="urn:microsoft.com/office/officeart/2005/8/layout/default"/>
    <dgm:cxn modelId="{73796ADF-0129-4616-B15F-D8134D8D2A22}" type="presParOf" srcId="{2A1D071E-8400-4BC4-91BB-9158FEB7158D}" destId="{F4CDA1C8-AD1C-4624-9512-6792A86DCB5B}" srcOrd="3" destOrd="0" presId="urn:microsoft.com/office/officeart/2005/8/layout/default"/>
    <dgm:cxn modelId="{CFCB682B-B1C9-4B1F-9DDF-462E5B3CDE30}" type="presParOf" srcId="{2A1D071E-8400-4BC4-91BB-9158FEB7158D}" destId="{4D80D9E4-E6DB-4F62-BCE3-93B9D984F516}"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FCE43E3-6CAA-49A3-A228-9609C1984348}" type="doc">
      <dgm:prSet loTypeId="urn:microsoft.com/office/officeart/2005/8/layout/venn1" loCatId="relationship" qsTypeId="urn:microsoft.com/office/officeart/2005/8/quickstyle/simple4" qsCatId="simple" csTypeId="urn:microsoft.com/office/officeart/2005/8/colors/colorful1" csCatId="colorful" phldr="1"/>
      <dgm:spPr/>
      <dgm:t>
        <a:bodyPr/>
        <a:lstStyle/>
        <a:p>
          <a:endParaRPr lang="en-AU"/>
        </a:p>
      </dgm:t>
    </dgm:pt>
    <dgm:pt modelId="{34209B7F-F98B-482C-8335-88017C02529D}">
      <dgm:prSet/>
      <dgm:spPr/>
      <dgm:t>
        <a:bodyPr/>
        <a:lstStyle/>
        <a:p>
          <a:pPr rtl="0"/>
          <a:r>
            <a:rPr lang="en-AU" dirty="0"/>
            <a:t>Small</a:t>
          </a:r>
        </a:p>
      </dgm:t>
    </dgm:pt>
    <dgm:pt modelId="{7C0EEC51-890D-4AAB-BDB9-D853B5BF00D4}" type="parTrans" cxnId="{E8D05153-F6A5-4011-A8E4-D8740472B078}">
      <dgm:prSet/>
      <dgm:spPr/>
      <dgm:t>
        <a:bodyPr/>
        <a:lstStyle/>
        <a:p>
          <a:endParaRPr lang="en-AU"/>
        </a:p>
      </dgm:t>
    </dgm:pt>
    <dgm:pt modelId="{8C40AE01-3397-4597-9604-229499EFDB3F}" type="sibTrans" cxnId="{E8D05153-F6A5-4011-A8E4-D8740472B078}">
      <dgm:prSet/>
      <dgm:spPr/>
      <dgm:t>
        <a:bodyPr/>
        <a:lstStyle/>
        <a:p>
          <a:endParaRPr lang="en-AU"/>
        </a:p>
      </dgm:t>
    </dgm:pt>
    <dgm:pt modelId="{4257B4CC-C8C7-4F48-8F89-93D7D0344A40}">
      <dgm:prSet/>
      <dgm:spPr/>
      <dgm:t>
        <a:bodyPr/>
        <a:lstStyle/>
        <a:p>
          <a:pPr rtl="0"/>
          <a:r>
            <a:rPr lang="en-AU" dirty="0"/>
            <a:t>Large</a:t>
          </a:r>
        </a:p>
      </dgm:t>
    </dgm:pt>
    <dgm:pt modelId="{512EFB43-57D2-4836-9EE7-96A80DE64961}" type="parTrans" cxnId="{BF7A083C-2162-493F-A745-7AEC8AB29470}">
      <dgm:prSet/>
      <dgm:spPr/>
      <dgm:t>
        <a:bodyPr/>
        <a:lstStyle/>
        <a:p>
          <a:endParaRPr lang="en-AU"/>
        </a:p>
      </dgm:t>
    </dgm:pt>
    <dgm:pt modelId="{28011261-5866-4E47-AB69-4EC15405B153}" type="sibTrans" cxnId="{BF7A083C-2162-493F-A745-7AEC8AB29470}">
      <dgm:prSet/>
      <dgm:spPr/>
      <dgm:t>
        <a:bodyPr/>
        <a:lstStyle/>
        <a:p>
          <a:endParaRPr lang="en-AU"/>
        </a:p>
      </dgm:t>
    </dgm:pt>
    <dgm:pt modelId="{62D0D5CA-4BC9-40D8-B2F0-93AF3A658981}">
      <dgm:prSet/>
      <dgm:spPr/>
      <dgm:t>
        <a:bodyPr/>
        <a:lstStyle/>
        <a:p>
          <a:pPr rtl="0"/>
          <a:r>
            <a:rPr lang="en-AU" dirty="0"/>
            <a:t>Extra Large</a:t>
          </a:r>
        </a:p>
      </dgm:t>
    </dgm:pt>
    <dgm:pt modelId="{A6634010-B2B7-4D82-923C-082D09DE5E74}" type="parTrans" cxnId="{6710E93D-084A-42D8-A121-77512A718E4F}">
      <dgm:prSet/>
      <dgm:spPr/>
      <dgm:t>
        <a:bodyPr/>
        <a:lstStyle/>
        <a:p>
          <a:endParaRPr lang="en-US"/>
        </a:p>
      </dgm:t>
    </dgm:pt>
    <dgm:pt modelId="{498AD6EB-DA1A-439A-A913-E769EC364AC4}" type="sibTrans" cxnId="{6710E93D-084A-42D8-A121-77512A718E4F}">
      <dgm:prSet/>
      <dgm:spPr/>
      <dgm:t>
        <a:bodyPr/>
        <a:lstStyle/>
        <a:p>
          <a:endParaRPr lang="en-US"/>
        </a:p>
      </dgm:t>
    </dgm:pt>
    <dgm:pt modelId="{33C2E413-AEA7-4266-9C09-6B78223B8741}">
      <dgm:prSet/>
      <dgm:spPr/>
      <dgm:t>
        <a:bodyPr/>
        <a:lstStyle/>
        <a:p>
          <a:pPr rtl="0"/>
          <a:r>
            <a:rPr lang="en-AU"/>
            <a:t>Medium </a:t>
          </a:r>
          <a:endParaRPr lang="en-AU" dirty="0"/>
        </a:p>
      </dgm:t>
    </dgm:pt>
    <dgm:pt modelId="{EDA55855-8C07-4CBF-8D00-0F4227B3834B}" type="parTrans" cxnId="{C352DD32-30B3-4139-A412-09DE90193DEE}">
      <dgm:prSet/>
      <dgm:spPr/>
      <dgm:t>
        <a:bodyPr/>
        <a:lstStyle/>
        <a:p>
          <a:endParaRPr lang="en-US"/>
        </a:p>
      </dgm:t>
    </dgm:pt>
    <dgm:pt modelId="{52D0B012-B059-4979-9C05-83D47BC39899}" type="sibTrans" cxnId="{C352DD32-30B3-4139-A412-09DE90193DEE}">
      <dgm:prSet/>
      <dgm:spPr/>
      <dgm:t>
        <a:bodyPr/>
        <a:lstStyle/>
        <a:p>
          <a:endParaRPr lang="en-US"/>
        </a:p>
      </dgm:t>
    </dgm:pt>
    <dgm:pt modelId="{88953C57-073E-40CF-95AC-57F22EAC8A31}" type="pres">
      <dgm:prSet presAssocID="{8FCE43E3-6CAA-49A3-A228-9609C1984348}" presName="compositeShape" presStyleCnt="0">
        <dgm:presLayoutVars>
          <dgm:chMax val="7"/>
          <dgm:dir/>
          <dgm:resizeHandles val="exact"/>
        </dgm:presLayoutVars>
      </dgm:prSet>
      <dgm:spPr/>
    </dgm:pt>
    <dgm:pt modelId="{A09E6F68-EC56-4BD1-AF9A-CCDF1C0F77F6}" type="pres">
      <dgm:prSet presAssocID="{34209B7F-F98B-482C-8335-88017C02529D}" presName="circ1" presStyleLbl="vennNode1" presStyleIdx="0" presStyleCnt="4"/>
      <dgm:spPr/>
    </dgm:pt>
    <dgm:pt modelId="{C269F1E4-5E57-466D-BEDF-3FB98AF84E4F}" type="pres">
      <dgm:prSet presAssocID="{34209B7F-F98B-482C-8335-88017C02529D}" presName="circ1Tx" presStyleLbl="revTx" presStyleIdx="0" presStyleCnt="0">
        <dgm:presLayoutVars>
          <dgm:chMax val="0"/>
          <dgm:chPref val="0"/>
          <dgm:bulletEnabled val="1"/>
        </dgm:presLayoutVars>
      </dgm:prSet>
      <dgm:spPr/>
    </dgm:pt>
    <dgm:pt modelId="{38E039B7-2488-40DC-BAFD-D8DC6BFD451F}" type="pres">
      <dgm:prSet presAssocID="{33C2E413-AEA7-4266-9C09-6B78223B8741}" presName="circ2" presStyleLbl="vennNode1" presStyleIdx="1" presStyleCnt="4"/>
      <dgm:spPr/>
    </dgm:pt>
    <dgm:pt modelId="{6E5C7E55-9056-40C7-94F1-4DB9139619E7}" type="pres">
      <dgm:prSet presAssocID="{33C2E413-AEA7-4266-9C09-6B78223B8741}" presName="circ2Tx" presStyleLbl="revTx" presStyleIdx="0" presStyleCnt="0">
        <dgm:presLayoutVars>
          <dgm:chMax val="0"/>
          <dgm:chPref val="0"/>
          <dgm:bulletEnabled val="1"/>
        </dgm:presLayoutVars>
      </dgm:prSet>
      <dgm:spPr/>
    </dgm:pt>
    <dgm:pt modelId="{733E98D6-1D92-4F77-B188-2D7FB6DBE4DC}" type="pres">
      <dgm:prSet presAssocID="{4257B4CC-C8C7-4F48-8F89-93D7D0344A40}" presName="circ3" presStyleLbl="vennNode1" presStyleIdx="2" presStyleCnt="4"/>
      <dgm:spPr/>
    </dgm:pt>
    <dgm:pt modelId="{58A99F89-0896-49BC-9F89-9FA64583B601}" type="pres">
      <dgm:prSet presAssocID="{4257B4CC-C8C7-4F48-8F89-93D7D0344A40}" presName="circ3Tx" presStyleLbl="revTx" presStyleIdx="0" presStyleCnt="0">
        <dgm:presLayoutVars>
          <dgm:chMax val="0"/>
          <dgm:chPref val="0"/>
          <dgm:bulletEnabled val="1"/>
        </dgm:presLayoutVars>
      </dgm:prSet>
      <dgm:spPr/>
    </dgm:pt>
    <dgm:pt modelId="{59579BBF-E183-4236-A0E8-07DEBFF39064}" type="pres">
      <dgm:prSet presAssocID="{62D0D5CA-4BC9-40D8-B2F0-93AF3A658981}" presName="circ4" presStyleLbl="vennNode1" presStyleIdx="3" presStyleCnt="4" custLinFactNeighborX="-38" custLinFactNeighborY="-905"/>
      <dgm:spPr/>
    </dgm:pt>
    <dgm:pt modelId="{E12662F1-B3CE-48CE-9918-694C678A1DCC}" type="pres">
      <dgm:prSet presAssocID="{62D0D5CA-4BC9-40D8-B2F0-93AF3A658981}" presName="circ4Tx" presStyleLbl="revTx" presStyleIdx="0" presStyleCnt="0">
        <dgm:presLayoutVars>
          <dgm:chMax val="0"/>
          <dgm:chPref val="0"/>
          <dgm:bulletEnabled val="1"/>
        </dgm:presLayoutVars>
      </dgm:prSet>
      <dgm:spPr/>
    </dgm:pt>
  </dgm:ptLst>
  <dgm:cxnLst>
    <dgm:cxn modelId="{F0A84097-2F67-4850-A858-E3EA69776D64}" type="presOf" srcId="{33C2E413-AEA7-4266-9C09-6B78223B8741}" destId="{6E5C7E55-9056-40C7-94F1-4DB9139619E7}" srcOrd="1" destOrd="0" presId="urn:microsoft.com/office/officeart/2005/8/layout/venn1"/>
    <dgm:cxn modelId="{6710E93D-084A-42D8-A121-77512A718E4F}" srcId="{8FCE43E3-6CAA-49A3-A228-9609C1984348}" destId="{62D0D5CA-4BC9-40D8-B2F0-93AF3A658981}" srcOrd="3" destOrd="0" parTransId="{A6634010-B2B7-4D82-923C-082D09DE5E74}" sibTransId="{498AD6EB-DA1A-439A-A913-E769EC364AC4}"/>
    <dgm:cxn modelId="{A59B8198-2111-41F2-903F-EBE4058A1459}" type="presOf" srcId="{4257B4CC-C8C7-4F48-8F89-93D7D0344A40}" destId="{58A99F89-0896-49BC-9F89-9FA64583B601}" srcOrd="1" destOrd="0" presId="urn:microsoft.com/office/officeart/2005/8/layout/venn1"/>
    <dgm:cxn modelId="{946A0443-DC61-4E37-8D15-3DA7AF23AAAA}" type="presOf" srcId="{34209B7F-F98B-482C-8335-88017C02529D}" destId="{C269F1E4-5E57-466D-BEDF-3FB98AF84E4F}" srcOrd="1" destOrd="0" presId="urn:microsoft.com/office/officeart/2005/8/layout/venn1"/>
    <dgm:cxn modelId="{BF7A083C-2162-493F-A745-7AEC8AB29470}" srcId="{8FCE43E3-6CAA-49A3-A228-9609C1984348}" destId="{4257B4CC-C8C7-4F48-8F89-93D7D0344A40}" srcOrd="2" destOrd="0" parTransId="{512EFB43-57D2-4836-9EE7-96A80DE64961}" sibTransId="{28011261-5866-4E47-AB69-4EC15405B153}"/>
    <dgm:cxn modelId="{C352DD32-30B3-4139-A412-09DE90193DEE}" srcId="{8FCE43E3-6CAA-49A3-A228-9609C1984348}" destId="{33C2E413-AEA7-4266-9C09-6B78223B8741}" srcOrd="1" destOrd="0" parTransId="{EDA55855-8C07-4CBF-8D00-0F4227B3834B}" sibTransId="{52D0B012-B059-4979-9C05-83D47BC39899}"/>
    <dgm:cxn modelId="{D9AF3971-AB31-4B5D-9988-B0AAD80B6DC7}" type="presOf" srcId="{8FCE43E3-6CAA-49A3-A228-9609C1984348}" destId="{88953C57-073E-40CF-95AC-57F22EAC8A31}" srcOrd="0" destOrd="0" presId="urn:microsoft.com/office/officeart/2005/8/layout/venn1"/>
    <dgm:cxn modelId="{D1D2E9BE-BAA7-4A0B-AB31-09F874ED48E3}" type="presOf" srcId="{34209B7F-F98B-482C-8335-88017C02529D}" destId="{A09E6F68-EC56-4BD1-AF9A-CCDF1C0F77F6}" srcOrd="0" destOrd="0" presId="urn:microsoft.com/office/officeart/2005/8/layout/venn1"/>
    <dgm:cxn modelId="{10B3B4E6-6C08-4AED-94EF-3121226F9333}" type="presOf" srcId="{62D0D5CA-4BC9-40D8-B2F0-93AF3A658981}" destId="{59579BBF-E183-4236-A0E8-07DEBFF39064}" srcOrd="0" destOrd="0" presId="urn:microsoft.com/office/officeart/2005/8/layout/venn1"/>
    <dgm:cxn modelId="{E8D05153-F6A5-4011-A8E4-D8740472B078}" srcId="{8FCE43E3-6CAA-49A3-A228-9609C1984348}" destId="{34209B7F-F98B-482C-8335-88017C02529D}" srcOrd="0" destOrd="0" parTransId="{7C0EEC51-890D-4AAB-BDB9-D853B5BF00D4}" sibTransId="{8C40AE01-3397-4597-9604-229499EFDB3F}"/>
    <dgm:cxn modelId="{4C0268EB-1575-42AD-8EF8-97356BB0D04F}" type="presOf" srcId="{62D0D5CA-4BC9-40D8-B2F0-93AF3A658981}" destId="{E12662F1-B3CE-48CE-9918-694C678A1DCC}" srcOrd="1" destOrd="0" presId="urn:microsoft.com/office/officeart/2005/8/layout/venn1"/>
    <dgm:cxn modelId="{8CC92E96-5371-4492-B4C0-C59A8B1C673F}" type="presOf" srcId="{33C2E413-AEA7-4266-9C09-6B78223B8741}" destId="{38E039B7-2488-40DC-BAFD-D8DC6BFD451F}" srcOrd="0" destOrd="0" presId="urn:microsoft.com/office/officeart/2005/8/layout/venn1"/>
    <dgm:cxn modelId="{9DCDD9EF-6664-4D99-B3AD-4E66DF124747}" type="presOf" srcId="{4257B4CC-C8C7-4F48-8F89-93D7D0344A40}" destId="{733E98D6-1D92-4F77-B188-2D7FB6DBE4DC}" srcOrd="0" destOrd="0" presId="urn:microsoft.com/office/officeart/2005/8/layout/venn1"/>
    <dgm:cxn modelId="{3BD36845-D7A6-401E-85C6-CC5F624099BC}" type="presParOf" srcId="{88953C57-073E-40CF-95AC-57F22EAC8A31}" destId="{A09E6F68-EC56-4BD1-AF9A-CCDF1C0F77F6}" srcOrd="0" destOrd="0" presId="urn:microsoft.com/office/officeart/2005/8/layout/venn1"/>
    <dgm:cxn modelId="{0B05271D-3EB5-46DD-AC82-A7C5272BDCAA}" type="presParOf" srcId="{88953C57-073E-40CF-95AC-57F22EAC8A31}" destId="{C269F1E4-5E57-466D-BEDF-3FB98AF84E4F}" srcOrd="1" destOrd="0" presId="urn:microsoft.com/office/officeart/2005/8/layout/venn1"/>
    <dgm:cxn modelId="{13E37A3A-99B5-409D-8532-CCF8C6CABF99}" type="presParOf" srcId="{88953C57-073E-40CF-95AC-57F22EAC8A31}" destId="{38E039B7-2488-40DC-BAFD-D8DC6BFD451F}" srcOrd="2" destOrd="0" presId="urn:microsoft.com/office/officeart/2005/8/layout/venn1"/>
    <dgm:cxn modelId="{4147E42E-611B-40E4-82E4-5914A81454AF}" type="presParOf" srcId="{88953C57-073E-40CF-95AC-57F22EAC8A31}" destId="{6E5C7E55-9056-40C7-94F1-4DB9139619E7}" srcOrd="3" destOrd="0" presId="urn:microsoft.com/office/officeart/2005/8/layout/venn1"/>
    <dgm:cxn modelId="{A1FFB37F-F04D-44CC-B3FD-D0BA77FCF56C}" type="presParOf" srcId="{88953C57-073E-40CF-95AC-57F22EAC8A31}" destId="{733E98D6-1D92-4F77-B188-2D7FB6DBE4DC}" srcOrd="4" destOrd="0" presId="urn:microsoft.com/office/officeart/2005/8/layout/venn1"/>
    <dgm:cxn modelId="{FEBD00EC-9847-48F5-9166-983303152859}" type="presParOf" srcId="{88953C57-073E-40CF-95AC-57F22EAC8A31}" destId="{58A99F89-0896-49BC-9F89-9FA64583B601}" srcOrd="5" destOrd="0" presId="urn:microsoft.com/office/officeart/2005/8/layout/venn1"/>
    <dgm:cxn modelId="{14500528-FF0E-48B4-B399-D3523CEED511}" type="presParOf" srcId="{88953C57-073E-40CF-95AC-57F22EAC8A31}" destId="{59579BBF-E183-4236-A0E8-07DEBFF39064}" srcOrd="6" destOrd="0" presId="urn:microsoft.com/office/officeart/2005/8/layout/venn1"/>
    <dgm:cxn modelId="{44320615-9CFC-4D6D-892B-DE740D441804}" type="presParOf" srcId="{88953C57-073E-40CF-95AC-57F22EAC8A31}" destId="{E12662F1-B3CE-48CE-9918-694C678A1DCC}" srcOrd="7"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6D2DEE11-4428-4D75-9496-6F935B81E1B5}">
      <dgm:prSet/>
      <dgm:spPr>
        <a:solidFill>
          <a:schemeClr val="accent4"/>
        </a:solidFill>
      </dgm:spPr>
      <dgm:t>
        <a:bodyPr/>
        <a:lstStyle/>
        <a:p>
          <a:pPr rtl="0"/>
          <a:r>
            <a:rPr lang="en-AU" dirty="0"/>
            <a:t>Main point 3</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E9B61A47-74C9-4E75-8371-1BD8FE813C4F}" type="pres">
      <dgm:prSet presAssocID="{6D2DEE11-4428-4D75-9496-6F935B81E1B5}" presName="text_1" presStyleLbl="node1" presStyleIdx="0" presStyleCnt="1">
        <dgm:presLayoutVars>
          <dgm:bulletEnabled val="1"/>
        </dgm:presLayoutVars>
      </dgm:prSet>
      <dgm:spPr/>
    </dgm:pt>
    <dgm:pt modelId="{2309E2F2-2C4D-4732-A4D7-611B11C3A903}" type="pres">
      <dgm:prSet presAssocID="{6D2DEE11-4428-4D75-9496-6F935B81E1B5}" presName="accent_1" presStyleCnt="0"/>
      <dgm:spPr/>
    </dgm:pt>
    <dgm:pt modelId="{15569596-06D9-40D7-A0E7-BC88A419D565}" type="pres">
      <dgm:prSet presAssocID="{6D2DEE11-4428-4D75-9496-6F935B81E1B5}" presName="accentRepeatNode" presStyleLbl="solidFgAcc1" presStyleIdx="0" presStyleCnt="1"/>
      <dgm:spPr/>
    </dgm:pt>
  </dgm:ptLst>
  <dgm:cxnLst>
    <dgm:cxn modelId="{6D207A18-2E17-47A4-AB07-00F8EA34072A}" type="presOf" srcId="{E643AE3B-DE51-4C8E-871E-1631FBF93C8E}" destId="{5BB9EB4A-1CBB-4327-AE0A-5CE1C5BEAB79}" srcOrd="0" destOrd="0" presId="urn:microsoft.com/office/officeart/2008/layout/VerticalCurvedList"/>
    <dgm:cxn modelId="{76024858-02AA-42A4-9256-DC93E5C2D1F2}" srcId="{32C0E7FE-1751-4F44-9F60-18C3A86909A6}" destId="{6D2DEE11-4428-4D75-9496-6F935B81E1B5}" srcOrd="0" destOrd="0" parTransId="{6FE37364-E48C-4551-A223-C8D286DE090C}" sibTransId="{E643AE3B-DE51-4C8E-871E-1631FBF93C8E}"/>
    <dgm:cxn modelId="{42E3FF2C-BA43-47C3-816A-F774DF7FF672}" type="presOf" srcId="{6D2DEE11-4428-4D75-9496-6F935B81E1B5}" destId="{E9B61A47-74C9-4E75-8371-1BD8FE813C4F}"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6FEE7068-5D39-43CE-B058-953634B8BD99}" type="presParOf" srcId="{4B885AF6-864B-439B-9450-BAB0D523D5C6}" destId="{E9B61A47-74C9-4E75-8371-1BD8FE813C4F}" srcOrd="1" destOrd="0" presId="urn:microsoft.com/office/officeart/2008/layout/VerticalCurvedList"/>
    <dgm:cxn modelId="{354599E9-37A9-478E-8E04-7AE18EDCDD9A}" type="presParOf" srcId="{4B885AF6-864B-439B-9450-BAB0D523D5C6}" destId="{2309E2F2-2C4D-4732-A4D7-611B11C3A903}" srcOrd="2" destOrd="0" presId="urn:microsoft.com/office/officeart/2008/layout/VerticalCurvedList"/>
    <dgm:cxn modelId="{08921253-1C56-4D3B-AECC-5AAA5539163C}" type="presParOf" srcId="{2309E2F2-2C4D-4732-A4D7-611B11C3A903}" destId="{15569596-06D9-40D7-A0E7-BC88A419D56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a:solidFill>
          <a:schemeClr val="accent3"/>
        </a:solidFill>
      </dgm:spPr>
      <dgm:t>
        <a:bodyPr/>
        <a:lstStyle/>
        <a:p>
          <a:pPr rtl="0"/>
          <a:r>
            <a:rPr lang="en-AU" dirty="0"/>
            <a:t>Main point 2</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79DB2875-4920-4D3C-A95A-FB569E434CC1}" type="pres">
      <dgm:prSet presAssocID="{9710F575-2930-480D-A1A6-2FC33B844412}" presName="text_1" presStyleLbl="node1" presStyleIdx="0" presStyleCnt="1">
        <dgm:presLayoutVars>
          <dgm:bulletEnabled val="1"/>
        </dgm:presLayoutVars>
      </dgm:prSet>
      <dgm:spPr/>
    </dgm:pt>
    <dgm:pt modelId="{58E2DEE0-86D6-41AF-8B38-7B196A8275C9}" type="pres">
      <dgm:prSet presAssocID="{9710F575-2930-480D-A1A6-2FC33B844412}" presName="accent_1" presStyleCnt="0"/>
      <dgm:spPr/>
    </dgm:pt>
    <dgm:pt modelId="{6F2D693B-DE97-4ADB-B6F0-B826A987EEE1}" type="pres">
      <dgm:prSet presAssocID="{9710F575-2930-480D-A1A6-2FC33B844412}" presName="accentRepeatNode" presStyleLbl="solidFgAcc1" presStyleIdx="0" presStyleCnt="1"/>
      <dgm:spPr/>
    </dgm:pt>
  </dgm:ptLst>
  <dgm:cxnLst>
    <dgm:cxn modelId="{649176BE-26E4-4B44-AFC2-E695F15B840B}" type="presOf" srcId="{9710F575-2930-480D-A1A6-2FC33B844412}" destId="{79DB2875-4920-4D3C-A95A-FB569E434CC1}" srcOrd="0" destOrd="0" presId="urn:microsoft.com/office/officeart/2008/layout/VerticalCurvedList"/>
    <dgm:cxn modelId="{4A0C36F2-9763-472E-81F2-5D5181B7D186}" srcId="{32C0E7FE-1751-4F44-9F60-18C3A86909A6}" destId="{9710F575-2930-480D-A1A6-2FC33B844412}" srcOrd="0" destOrd="0" parTransId="{7AD856A0-EC55-4921-8DE3-7492806852CE}" sibTransId="{31FA1C22-8540-4E5B-B84F-02EB529552DA}"/>
    <dgm:cxn modelId="{E0CA5573-2945-479E-B539-794B4CF95B3E}" type="presOf" srcId="{31FA1C22-8540-4E5B-B84F-02EB529552DA}" destId="{5BB9EB4A-1CBB-4327-AE0A-5CE1C5BEAB79}"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0B0EA4C3-4E54-4284-AA10-3144EDDF4C65}" type="presParOf" srcId="{4B885AF6-864B-439B-9450-BAB0D523D5C6}" destId="{79DB2875-4920-4D3C-A95A-FB569E434CC1}" srcOrd="1" destOrd="0" presId="urn:microsoft.com/office/officeart/2008/layout/VerticalCurvedList"/>
    <dgm:cxn modelId="{10D2D8E7-E949-473E-A1D5-4932E08922DB}" type="presParOf" srcId="{4B885AF6-864B-439B-9450-BAB0D523D5C6}" destId="{58E2DEE0-86D6-41AF-8B38-7B196A8275C9}" srcOrd="2" destOrd="0" presId="urn:microsoft.com/office/officeart/2008/layout/VerticalCurvedList"/>
    <dgm:cxn modelId="{7DAD859F-8E4D-47DD-A0E7-6A1B129B2BAC}" type="presParOf" srcId="{58E2DEE0-86D6-41AF-8B38-7B196A8275C9}" destId="{6F2D693B-DE97-4ADB-B6F0-B826A987EEE1}"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F5F5EB82-58C9-455E-90BD-54875A8E259E}">
      <dgm:prSet/>
      <dgm:spPr>
        <a:solidFill>
          <a:schemeClr val="accent2"/>
        </a:solidFill>
      </dgm:spPr>
      <dgm:t>
        <a:bodyPr/>
        <a:lstStyle/>
        <a:p>
          <a:pPr rtl="0"/>
          <a:r>
            <a:rPr lang="en-AU" dirty="0"/>
            <a:t>Main point 1</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E03EE684-599C-4828-A442-F59C2BEB3309}" type="pres">
      <dgm:prSet presAssocID="{F5F5EB82-58C9-455E-90BD-54875A8E259E}" presName="text_1" presStyleLbl="node1" presStyleIdx="0" presStyleCnt="1">
        <dgm:presLayoutVars>
          <dgm:bulletEnabled val="1"/>
        </dgm:presLayoutVars>
      </dgm:prSet>
      <dgm:spPr/>
    </dgm:pt>
    <dgm:pt modelId="{3A00C21A-AD00-4FF1-8BC7-274995D1490E}" type="pres">
      <dgm:prSet presAssocID="{F5F5EB82-58C9-455E-90BD-54875A8E259E}" presName="accent_1" presStyleCnt="0"/>
      <dgm:spPr/>
    </dgm:pt>
    <dgm:pt modelId="{917030AF-1157-4B72-A9F4-146199247D41}" type="pres">
      <dgm:prSet presAssocID="{F5F5EB82-58C9-455E-90BD-54875A8E259E}" presName="accentRepeatNode" presStyleLbl="solidFgAcc1" presStyleIdx="0" presStyleCnt="1"/>
      <dgm:spPr/>
    </dgm:pt>
  </dgm:ptLst>
  <dgm:cxnLst>
    <dgm:cxn modelId="{D6D127B0-5D3A-4923-9FE7-24828414DE78}" srcId="{32C0E7FE-1751-4F44-9F60-18C3A86909A6}" destId="{F5F5EB82-58C9-455E-90BD-54875A8E259E}" srcOrd="0" destOrd="0" parTransId="{4BD60847-A2E4-4C58-B4B9-38AA2AE17811}" sibTransId="{5D0FF17D-82E5-4065-A147-1D86BB8AE5FB}"/>
    <dgm:cxn modelId="{66627EB8-2B08-4111-89D8-3DE379FD1ADB}" type="presOf" srcId="{F5F5EB82-58C9-455E-90BD-54875A8E259E}" destId="{E03EE684-599C-4828-A442-F59C2BEB3309}" srcOrd="0" destOrd="0" presId="urn:microsoft.com/office/officeart/2008/layout/VerticalCurvedList"/>
    <dgm:cxn modelId="{598731B7-DD03-4878-8DD2-93C97FBC73A0}" type="presOf" srcId="{5D0FF17D-82E5-4065-A147-1D86BB8AE5FB}" destId="{5BB9EB4A-1CBB-4327-AE0A-5CE1C5BEAB79}"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E6D1EF77-1323-4878-8D9F-4DD3E8538B06}" type="presParOf" srcId="{4B885AF6-864B-439B-9450-BAB0D523D5C6}" destId="{E03EE684-599C-4828-A442-F59C2BEB3309}" srcOrd="1" destOrd="0" presId="urn:microsoft.com/office/officeart/2008/layout/VerticalCurvedList"/>
    <dgm:cxn modelId="{18EC2774-A394-4BB9-A309-8EDE583D9965}" type="presParOf" srcId="{4B885AF6-864B-439B-9450-BAB0D523D5C6}" destId="{3A00C21A-AD00-4FF1-8BC7-274995D1490E}" srcOrd="2" destOrd="0" presId="urn:microsoft.com/office/officeart/2008/layout/VerticalCurvedList"/>
    <dgm:cxn modelId="{5D01E82D-17C8-4261-923D-B856C7D0DA81}" type="presParOf" srcId="{3A00C21A-AD00-4FF1-8BC7-274995D1490E}" destId="{917030AF-1157-4B72-A9F4-146199247D41}" srcOrd="0" destOrd="0" presId="urn:microsoft.com/office/officeart/2008/layout/VerticalCurved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6D2DEE11-4428-4D75-9496-6F935B81E1B5}">
      <dgm:prSet/>
      <dgm:spPr>
        <a:solidFill>
          <a:schemeClr val="accent4"/>
        </a:solidFill>
      </dgm:spPr>
      <dgm:t>
        <a:bodyPr/>
        <a:lstStyle/>
        <a:p>
          <a:pPr rtl="0"/>
          <a:r>
            <a:rPr lang="en-AU" dirty="0"/>
            <a:t>Main point 3</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E9B61A47-74C9-4E75-8371-1BD8FE813C4F}" type="pres">
      <dgm:prSet presAssocID="{6D2DEE11-4428-4D75-9496-6F935B81E1B5}" presName="text_1" presStyleLbl="node1" presStyleIdx="0" presStyleCnt="1">
        <dgm:presLayoutVars>
          <dgm:bulletEnabled val="1"/>
        </dgm:presLayoutVars>
      </dgm:prSet>
      <dgm:spPr/>
    </dgm:pt>
    <dgm:pt modelId="{2309E2F2-2C4D-4732-A4D7-611B11C3A903}" type="pres">
      <dgm:prSet presAssocID="{6D2DEE11-4428-4D75-9496-6F935B81E1B5}" presName="accent_1" presStyleCnt="0"/>
      <dgm:spPr/>
    </dgm:pt>
    <dgm:pt modelId="{15569596-06D9-40D7-A0E7-BC88A419D565}" type="pres">
      <dgm:prSet presAssocID="{6D2DEE11-4428-4D75-9496-6F935B81E1B5}" presName="accentRepeatNode" presStyleLbl="solidFgAcc1" presStyleIdx="0" presStyleCnt="1"/>
      <dgm:spPr/>
    </dgm:pt>
  </dgm:ptLst>
  <dgm:cxnLst>
    <dgm:cxn modelId="{6D207A18-2E17-47A4-AB07-00F8EA34072A}" type="presOf" srcId="{E643AE3B-DE51-4C8E-871E-1631FBF93C8E}" destId="{5BB9EB4A-1CBB-4327-AE0A-5CE1C5BEAB79}" srcOrd="0" destOrd="0" presId="urn:microsoft.com/office/officeart/2008/layout/VerticalCurvedList"/>
    <dgm:cxn modelId="{76024858-02AA-42A4-9256-DC93E5C2D1F2}" srcId="{32C0E7FE-1751-4F44-9F60-18C3A86909A6}" destId="{6D2DEE11-4428-4D75-9496-6F935B81E1B5}" srcOrd="0" destOrd="0" parTransId="{6FE37364-E48C-4551-A223-C8D286DE090C}" sibTransId="{E643AE3B-DE51-4C8E-871E-1631FBF93C8E}"/>
    <dgm:cxn modelId="{42E3FF2C-BA43-47C3-816A-F774DF7FF672}" type="presOf" srcId="{6D2DEE11-4428-4D75-9496-6F935B81E1B5}" destId="{E9B61A47-74C9-4E75-8371-1BD8FE813C4F}"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6FEE7068-5D39-43CE-B058-953634B8BD99}" type="presParOf" srcId="{4B885AF6-864B-439B-9450-BAB0D523D5C6}" destId="{E9B61A47-74C9-4E75-8371-1BD8FE813C4F}" srcOrd="1" destOrd="0" presId="urn:microsoft.com/office/officeart/2008/layout/VerticalCurvedList"/>
    <dgm:cxn modelId="{354599E9-37A9-478E-8E04-7AE18EDCDD9A}" type="presParOf" srcId="{4B885AF6-864B-439B-9450-BAB0D523D5C6}" destId="{2309E2F2-2C4D-4732-A4D7-611B11C3A903}" srcOrd="2" destOrd="0" presId="urn:microsoft.com/office/officeart/2008/layout/VerticalCurvedList"/>
    <dgm:cxn modelId="{08921253-1C56-4D3B-AECC-5AAA5539163C}" type="presParOf" srcId="{2309E2F2-2C4D-4732-A4D7-611B11C3A903}" destId="{15569596-06D9-40D7-A0E7-BC88A419D56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a:solidFill>
          <a:schemeClr val="accent3"/>
        </a:solidFill>
      </dgm:spPr>
      <dgm:t>
        <a:bodyPr/>
        <a:lstStyle/>
        <a:p>
          <a:pPr rtl="0"/>
          <a:r>
            <a:rPr lang="en-AU" dirty="0"/>
            <a:t>Main point 2</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79DB2875-4920-4D3C-A95A-FB569E434CC1}" type="pres">
      <dgm:prSet presAssocID="{9710F575-2930-480D-A1A6-2FC33B844412}" presName="text_1" presStyleLbl="node1" presStyleIdx="0" presStyleCnt="1">
        <dgm:presLayoutVars>
          <dgm:bulletEnabled val="1"/>
        </dgm:presLayoutVars>
      </dgm:prSet>
      <dgm:spPr/>
    </dgm:pt>
    <dgm:pt modelId="{58E2DEE0-86D6-41AF-8B38-7B196A8275C9}" type="pres">
      <dgm:prSet presAssocID="{9710F575-2930-480D-A1A6-2FC33B844412}" presName="accent_1" presStyleCnt="0"/>
      <dgm:spPr/>
    </dgm:pt>
    <dgm:pt modelId="{6F2D693B-DE97-4ADB-B6F0-B826A987EEE1}" type="pres">
      <dgm:prSet presAssocID="{9710F575-2930-480D-A1A6-2FC33B844412}" presName="accentRepeatNode" presStyleLbl="solidFgAcc1" presStyleIdx="0" presStyleCnt="1"/>
      <dgm:spPr/>
    </dgm:pt>
  </dgm:ptLst>
  <dgm:cxnLst>
    <dgm:cxn modelId="{649176BE-26E4-4B44-AFC2-E695F15B840B}" type="presOf" srcId="{9710F575-2930-480D-A1A6-2FC33B844412}" destId="{79DB2875-4920-4D3C-A95A-FB569E434CC1}" srcOrd="0" destOrd="0" presId="urn:microsoft.com/office/officeart/2008/layout/VerticalCurvedList"/>
    <dgm:cxn modelId="{4A0C36F2-9763-472E-81F2-5D5181B7D186}" srcId="{32C0E7FE-1751-4F44-9F60-18C3A86909A6}" destId="{9710F575-2930-480D-A1A6-2FC33B844412}" srcOrd="0" destOrd="0" parTransId="{7AD856A0-EC55-4921-8DE3-7492806852CE}" sibTransId="{31FA1C22-8540-4E5B-B84F-02EB529552DA}"/>
    <dgm:cxn modelId="{E0CA5573-2945-479E-B539-794B4CF95B3E}" type="presOf" srcId="{31FA1C22-8540-4E5B-B84F-02EB529552DA}" destId="{5BB9EB4A-1CBB-4327-AE0A-5CE1C5BEAB79}"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0B0EA4C3-4E54-4284-AA10-3144EDDF4C65}" type="presParOf" srcId="{4B885AF6-864B-439B-9450-BAB0D523D5C6}" destId="{79DB2875-4920-4D3C-A95A-FB569E434CC1}" srcOrd="1" destOrd="0" presId="urn:microsoft.com/office/officeart/2008/layout/VerticalCurvedList"/>
    <dgm:cxn modelId="{10D2D8E7-E949-473E-A1D5-4932E08922DB}" type="presParOf" srcId="{4B885AF6-864B-439B-9450-BAB0D523D5C6}" destId="{58E2DEE0-86D6-41AF-8B38-7B196A8275C9}" srcOrd="2" destOrd="0" presId="urn:microsoft.com/office/officeart/2008/layout/VerticalCurvedList"/>
    <dgm:cxn modelId="{7DAD859F-8E4D-47DD-A0E7-6A1B129B2BAC}" type="presParOf" srcId="{58E2DEE0-86D6-41AF-8B38-7B196A8275C9}" destId="{6F2D693B-DE97-4ADB-B6F0-B826A987EEE1}"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F5F5EB82-58C9-455E-90BD-54875A8E259E}">
      <dgm:prSet/>
      <dgm:spPr>
        <a:solidFill>
          <a:schemeClr val="accent2"/>
        </a:solidFill>
      </dgm:spPr>
      <dgm:t>
        <a:bodyPr/>
        <a:lstStyle/>
        <a:p>
          <a:pPr rtl="0"/>
          <a:r>
            <a:rPr lang="en-AU" dirty="0"/>
            <a:t>Main point 1</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E03EE684-599C-4828-A442-F59C2BEB3309}" type="pres">
      <dgm:prSet presAssocID="{F5F5EB82-58C9-455E-90BD-54875A8E259E}" presName="text_1" presStyleLbl="node1" presStyleIdx="0" presStyleCnt="1">
        <dgm:presLayoutVars>
          <dgm:bulletEnabled val="1"/>
        </dgm:presLayoutVars>
      </dgm:prSet>
      <dgm:spPr/>
    </dgm:pt>
    <dgm:pt modelId="{3A00C21A-AD00-4FF1-8BC7-274995D1490E}" type="pres">
      <dgm:prSet presAssocID="{F5F5EB82-58C9-455E-90BD-54875A8E259E}" presName="accent_1" presStyleCnt="0"/>
      <dgm:spPr/>
    </dgm:pt>
    <dgm:pt modelId="{917030AF-1157-4B72-A9F4-146199247D41}" type="pres">
      <dgm:prSet presAssocID="{F5F5EB82-58C9-455E-90BD-54875A8E259E}" presName="accentRepeatNode" presStyleLbl="solidFgAcc1" presStyleIdx="0" presStyleCnt="1"/>
      <dgm:spPr/>
    </dgm:pt>
  </dgm:ptLst>
  <dgm:cxnLst>
    <dgm:cxn modelId="{D6D127B0-5D3A-4923-9FE7-24828414DE78}" srcId="{32C0E7FE-1751-4F44-9F60-18C3A86909A6}" destId="{F5F5EB82-58C9-455E-90BD-54875A8E259E}" srcOrd="0" destOrd="0" parTransId="{4BD60847-A2E4-4C58-B4B9-38AA2AE17811}" sibTransId="{5D0FF17D-82E5-4065-A147-1D86BB8AE5FB}"/>
    <dgm:cxn modelId="{66627EB8-2B08-4111-89D8-3DE379FD1ADB}" type="presOf" srcId="{F5F5EB82-58C9-455E-90BD-54875A8E259E}" destId="{E03EE684-599C-4828-A442-F59C2BEB3309}" srcOrd="0" destOrd="0" presId="urn:microsoft.com/office/officeart/2008/layout/VerticalCurvedList"/>
    <dgm:cxn modelId="{598731B7-DD03-4878-8DD2-93C97FBC73A0}" type="presOf" srcId="{5D0FF17D-82E5-4065-A147-1D86BB8AE5FB}" destId="{5BB9EB4A-1CBB-4327-AE0A-5CE1C5BEAB79}"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E6D1EF77-1323-4878-8D9F-4DD3E8538B06}" type="presParOf" srcId="{4B885AF6-864B-439B-9450-BAB0D523D5C6}" destId="{E03EE684-599C-4828-A442-F59C2BEB3309}" srcOrd="1" destOrd="0" presId="urn:microsoft.com/office/officeart/2008/layout/VerticalCurvedList"/>
    <dgm:cxn modelId="{18EC2774-A394-4BB9-A309-8EDE583D9965}" type="presParOf" srcId="{4B885AF6-864B-439B-9450-BAB0D523D5C6}" destId="{3A00C21A-AD00-4FF1-8BC7-274995D1490E}" srcOrd="2" destOrd="0" presId="urn:microsoft.com/office/officeart/2008/layout/VerticalCurvedList"/>
    <dgm:cxn modelId="{5D01E82D-17C8-4261-923D-B856C7D0DA81}" type="presParOf" srcId="{3A00C21A-AD00-4FF1-8BC7-274995D1490E}" destId="{917030AF-1157-4B72-A9F4-146199247D41}" srcOrd="0" destOrd="0" presId="urn:microsoft.com/office/officeart/2008/layout/VerticalCurved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dgm:t>
        <a:bodyPr/>
        <a:lstStyle/>
        <a:p>
          <a:pPr rtl="0"/>
          <a:r>
            <a:rPr lang="en-AU" dirty="0"/>
            <a:t>Main point 1</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F5F5EB82-58C9-455E-90BD-54875A8E259E}">
      <dgm:prSet/>
      <dgm:spPr/>
      <dgm:t>
        <a:bodyPr/>
        <a:lstStyle/>
        <a:p>
          <a:pPr rtl="0"/>
          <a:r>
            <a:rPr lang="en-AU" dirty="0"/>
            <a:t>Main point 2</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6D2DEE11-4428-4D75-9496-6F935B81E1B5}">
      <dgm:prSet/>
      <dgm:spPr/>
      <dgm:t>
        <a:bodyPr/>
        <a:lstStyle/>
        <a:p>
          <a:pPr rtl="0"/>
          <a:r>
            <a:rPr lang="en-AU" dirty="0"/>
            <a:t>Main point 3</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3"/>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3"/>
      <dgm:spPr/>
    </dgm:pt>
    <dgm:pt modelId="{0C1E04C0-B7BC-42EA-A170-88243DF312A5}" type="pres">
      <dgm:prSet presAssocID="{32C0E7FE-1751-4F44-9F60-18C3A86909A6}" presName="dstNode" presStyleLbl="node1" presStyleIdx="0" presStyleCnt="3"/>
      <dgm:spPr/>
    </dgm:pt>
    <dgm:pt modelId="{79DB2875-4920-4D3C-A95A-FB569E434CC1}" type="pres">
      <dgm:prSet presAssocID="{9710F575-2930-480D-A1A6-2FC33B844412}" presName="text_1" presStyleLbl="node1" presStyleIdx="0" presStyleCnt="3">
        <dgm:presLayoutVars>
          <dgm:bulletEnabled val="1"/>
        </dgm:presLayoutVars>
      </dgm:prSet>
      <dgm:spPr/>
    </dgm:pt>
    <dgm:pt modelId="{58E2DEE0-86D6-41AF-8B38-7B196A8275C9}" type="pres">
      <dgm:prSet presAssocID="{9710F575-2930-480D-A1A6-2FC33B844412}" presName="accent_1" presStyleCnt="0"/>
      <dgm:spPr/>
    </dgm:pt>
    <dgm:pt modelId="{6F2D693B-DE97-4ADB-B6F0-B826A987EEE1}" type="pres">
      <dgm:prSet presAssocID="{9710F575-2930-480D-A1A6-2FC33B844412}" presName="accentRepeatNode" presStyleLbl="solidFgAcc1" presStyleIdx="0" presStyleCnt="3"/>
      <dgm:spPr/>
    </dgm:pt>
    <dgm:pt modelId="{3B127358-D085-4146-9DA9-3A0F77F74F6F}" type="pres">
      <dgm:prSet presAssocID="{F5F5EB82-58C9-455E-90BD-54875A8E259E}" presName="text_2" presStyleLbl="node1" presStyleIdx="1" presStyleCnt="3" custLinFactNeighborX="-1469" custLinFactNeighborY="1751">
        <dgm:presLayoutVars>
          <dgm:bulletEnabled val="1"/>
        </dgm:presLayoutVars>
      </dgm:prSet>
      <dgm:spPr/>
    </dgm:pt>
    <dgm:pt modelId="{1294E5C2-D832-49DB-A7F6-2A5D13707118}" type="pres">
      <dgm:prSet presAssocID="{F5F5EB82-58C9-455E-90BD-54875A8E259E}" presName="accent_2" presStyleCnt="0"/>
      <dgm:spPr/>
    </dgm:pt>
    <dgm:pt modelId="{917030AF-1157-4B72-A9F4-146199247D41}" type="pres">
      <dgm:prSet presAssocID="{F5F5EB82-58C9-455E-90BD-54875A8E259E}" presName="accentRepeatNode" presStyleLbl="solidFgAcc1" presStyleIdx="1" presStyleCnt="3"/>
      <dgm:spPr/>
    </dgm:pt>
    <dgm:pt modelId="{B0C56056-FA9E-4304-B6E2-F647DDDE753C}" type="pres">
      <dgm:prSet presAssocID="{6D2DEE11-4428-4D75-9496-6F935B81E1B5}" presName="text_3" presStyleLbl="node1" presStyleIdx="2" presStyleCnt="3">
        <dgm:presLayoutVars>
          <dgm:bulletEnabled val="1"/>
        </dgm:presLayoutVars>
      </dgm:prSet>
      <dgm:spPr/>
    </dgm:pt>
    <dgm:pt modelId="{C94BF7B5-6678-4736-B3C9-865B7CF0B48D}" type="pres">
      <dgm:prSet presAssocID="{6D2DEE11-4428-4D75-9496-6F935B81E1B5}" presName="accent_3" presStyleCnt="0"/>
      <dgm:spPr/>
    </dgm:pt>
    <dgm:pt modelId="{15569596-06D9-40D7-A0E7-BC88A419D565}" type="pres">
      <dgm:prSet presAssocID="{6D2DEE11-4428-4D75-9496-6F935B81E1B5}" presName="accentRepeatNode" presStyleLbl="solidFgAcc1" presStyleIdx="2" presStyleCnt="3"/>
      <dgm:spPr/>
    </dgm:pt>
  </dgm:ptLst>
  <dgm:cxnLst>
    <dgm:cxn modelId="{FABA4AD8-4F7A-4079-A117-6D54DE1B11BF}" type="presOf" srcId="{F5F5EB82-58C9-455E-90BD-54875A8E259E}" destId="{3B127358-D085-4146-9DA9-3A0F77F74F6F}" srcOrd="0" destOrd="0" presId="urn:microsoft.com/office/officeart/2008/layout/VerticalCurvedList"/>
    <dgm:cxn modelId="{CFAED093-CD73-48A2-8CE9-E8741517C09D}" type="presOf" srcId="{32C0E7FE-1751-4F44-9F60-18C3A86909A6}" destId="{39525B89-E60D-44BA-8696-2790EDA09259}" srcOrd="0" destOrd="0" presId="urn:microsoft.com/office/officeart/2008/layout/VerticalCurvedList"/>
    <dgm:cxn modelId="{4A0C36F2-9763-472E-81F2-5D5181B7D186}" srcId="{32C0E7FE-1751-4F44-9F60-18C3A86909A6}" destId="{9710F575-2930-480D-A1A6-2FC33B844412}" srcOrd="0" destOrd="0" parTransId="{7AD856A0-EC55-4921-8DE3-7492806852CE}" sibTransId="{31FA1C22-8540-4E5B-B84F-02EB529552DA}"/>
    <dgm:cxn modelId="{456CBC82-5ED7-4076-8098-E356C6BBA943}" type="presOf" srcId="{6D2DEE11-4428-4D75-9496-6F935B81E1B5}" destId="{B0C56056-FA9E-4304-B6E2-F647DDDE753C}" srcOrd="0" destOrd="0" presId="urn:microsoft.com/office/officeart/2008/layout/VerticalCurvedList"/>
    <dgm:cxn modelId="{649176BE-26E4-4B44-AFC2-E695F15B840B}" type="presOf" srcId="{9710F575-2930-480D-A1A6-2FC33B844412}" destId="{79DB2875-4920-4D3C-A95A-FB569E434CC1}" srcOrd="0" destOrd="0" presId="urn:microsoft.com/office/officeart/2008/layout/VerticalCurvedList"/>
    <dgm:cxn modelId="{E0CA5573-2945-479E-B539-794B4CF95B3E}" type="presOf" srcId="{31FA1C22-8540-4E5B-B84F-02EB529552DA}" destId="{5BB9EB4A-1CBB-4327-AE0A-5CE1C5BEAB79}" srcOrd="0" destOrd="0" presId="urn:microsoft.com/office/officeart/2008/layout/VerticalCurvedList"/>
    <dgm:cxn modelId="{D6D127B0-5D3A-4923-9FE7-24828414DE78}" srcId="{32C0E7FE-1751-4F44-9F60-18C3A86909A6}" destId="{F5F5EB82-58C9-455E-90BD-54875A8E259E}" srcOrd="1" destOrd="0" parTransId="{4BD60847-A2E4-4C58-B4B9-38AA2AE17811}" sibTransId="{5D0FF17D-82E5-4065-A147-1D86BB8AE5FB}"/>
    <dgm:cxn modelId="{76024858-02AA-42A4-9256-DC93E5C2D1F2}" srcId="{32C0E7FE-1751-4F44-9F60-18C3A86909A6}" destId="{6D2DEE11-4428-4D75-9496-6F935B81E1B5}" srcOrd="2" destOrd="0" parTransId="{6FE37364-E48C-4551-A223-C8D286DE090C}" sibTransId="{E643AE3B-DE51-4C8E-871E-1631FBF93C8E}"/>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0B0EA4C3-4E54-4284-AA10-3144EDDF4C65}" type="presParOf" srcId="{4B885AF6-864B-439B-9450-BAB0D523D5C6}" destId="{79DB2875-4920-4D3C-A95A-FB569E434CC1}" srcOrd="1" destOrd="0" presId="urn:microsoft.com/office/officeart/2008/layout/VerticalCurvedList"/>
    <dgm:cxn modelId="{10D2D8E7-E949-473E-A1D5-4932E08922DB}" type="presParOf" srcId="{4B885AF6-864B-439B-9450-BAB0D523D5C6}" destId="{58E2DEE0-86D6-41AF-8B38-7B196A8275C9}" srcOrd="2" destOrd="0" presId="urn:microsoft.com/office/officeart/2008/layout/VerticalCurvedList"/>
    <dgm:cxn modelId="{7DAD859F-8E4D-47DD-A0E7-6A1B129B2BAC}" type="presParOf" srcId="{58E2DEE0-86D6-41AF-8B38-7B196A8275C9}" destId="{6F2D693B-DE97-4ADB-B6F0-B826A987EEE1}" srcOrd="0" destOrd="0" presId="urn:microsoft.com/office/officeart/2008/layout/VerticalCurvedList"/>
    <dgm:cxn modelId="{5F8B21A3-A24A-4936-A231-1A1B3DC93A9C}" type="presParOf" srcId="{4B885AF6-864B-439B-9450-BAB0D523D5C6}" destId="{3B127358-D085-4146-9DA9-3A0F77F74F6F}" srcOrd="3" destOrd="0" presId="urn:microsoft.com/office/officeart/2008/layout/VerticalCurvedList"/>
    <dgm:cxn modelId="{B8F4E390-F794-453D-BD48-4D3D5DAE8FD1}" type="presParOf" srcId="{4B885AF6-864B-439B-9450-BAB0D523D5C6}" destId="{1294E5C2-D832-49DB-A7F6-2A5D13707118}" srcOrd="4" destOrd="0" presId="urn:microsoft.com/office/officeart/2008/layout/VerticalCurvedList"/>
    <dgm:cxn modelId="{E158FEF6-2A80-4366-BFCC-2A73D2CA83B2}" type="presParOf" srcId="{1294E5C2-D832-49DB-A7F6-2A5D13707118}" destId="{917030AF-1157-4B72-A9F4-146199247D41}" srcOrd="0" destOrd="0" presId="urn:microsoft.com/office/officeart/2008/layout/VerticalCurvedList"/>
    <dgm:cxn modelId="{2DDDF351-2688-492F-B029-1B43A32DFAAF}" type="presParOf" srcId="{4B885AF6-864B-439B-9450-BAB0D523D5C6}" destId="{B0C56056-FA9E-4304-B6E2-F647DDDE753C}" srcOrd="5" destOrd="0" presId="urn:microsoft.com/office/officeart/2008/layout/VerticalCurvedList"/>
    <dgm:cxn modelId="{A38FB926-3A6F-451F-BF33-E4C662D55B1B}" type="presParOf" srcId="{4B885AF6-864B-439B-9450-BAB0D523D5C6}" destId="{C94BF7B5-6678-4736-B3C9-865B7CF0B48D}" srcOrd="6" destOrd="0" presId="urn:microsoft.com/office/officeart/2008/layout/VerticalCurvedList"/>
    <dgm:cxn modelId="{2227B415-C5E9-4297-A2BA-26355A059EC3}" type="presParOf" srcId="{C94BF7B5-6678-4736-B3C9-865B7CF0B48D}" destId="{15569596-06D9-40D7-A0E7-BC88A419D56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4A219DD-D17A-46C9-BFC5-D169758AA37A}"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AU"/>
        </a:p>
      </dgm:t>
    </dgm:pt>
    <dgm:pt modelId="{4F02611D-5201-416E-80DA-5FCDC2777EE0}">
      <dgm:prSet/>
      <dgm:spPr/>
      <dgm:t>
        <a:bodyPr/>
        <a:lstStyle/>
        <a:p>
          <a:pPr rtl="0"/>
          <a:r>
            <a:rPr lang="en-AU" dirty="0"/>
            <a:t>To do 1</a:t>
          </a:r>
        </a:p>
      </dgm:t>
    </dgm:pt>
    <dgm:pt modelId="{FBD99982-C6D4-4901-A153-4280469F53DE}" type="parTrans" cxnId="{6A49D1FD-DFE6-4A2E-A39A-5D4C727903AE}">
      <dgm:prSet/>
      <dgm:spPr/>
      <dgm:t>
        <a:bodyPr/>
        <a:lstStyle/>
        <a:p>
          <a:endParaRPr lang="en-AU"/>
        </a:p>
      </dgm:t>
    </dgm:pt>
    <dgm:pt modelId="{02CC1A75-808C-4195-8917-C6B45C21AF3F}" type="sibTrans" cxnId="{6A49D1FD-DFE6-4A2E-A39A-5D4C727903AE}">
      <dgm:prSet/>
      <dgm:spPr/>
      <dgm:t>
        <a:bodyPr/>
        <a:lstStyle/>
        <a:p>
          <a:endParaRPr lang="en-AU"/>
        </a:p>
      </dgm:t>
    </dgm:pt>
    <dgm:pt modelId="{57E8A1CC-0B1B-4ABF-9783-7B0A1409D8E5}">
      <dgm:prSet/>
      <dgm:spPr/>
      <dgm:t>
        <a:bodyPr/>
        <a:lstStyle/>
        <a:p>
          <a:pPr rtl="0"/>
          <a:r>
            <a:rPr lang="en-AU" dirty="0"/>
            <a:t>To do 2</a:t>
          </a:r>
        </a:p>
      </dgm:t>
    </dgm:pt>
    <dgm:pt modelId="{F859CBD4-01D3-49FE-AF2F-339C51C2DBB3}" type="parTrans" cxnId="{794A63A9-BF57-4412-9DD1-02C5A2477CA2}">
      <dgm:prSet/>
      <dgm:spPr/>
      <dgm:t>
        <a:bodyPr/>
        <a:lstStyle/>
        <a:p>
          <a:endParaRPr lang="en-AU"/>
        </a:p>
      </dgm:t>
    </dgm:pt>
    <dgm:pt modelId="{825857DA-EE0E-44EA-BFB3-4F05CAF95573}" type="sibTrans" cxnId="{794A63A9-BF57-4412-9DD1-02C5A2477CA2}">
      <dgm:prSet/>
      <dgm:spPr/>
      <dgm:t>
        <a:bodyPr/>
        <a:lstStyle/>
        <a:p>
          <a:endParaRPr lang="en-AU"/>
        </a:p>
      </dgm:t>
    </dgm:pt>
    <dgm:pt modelId="{BE0A1DAB-73A9-4390-AE10-F9874D41EE21}">
      <dgm:prSet/>
      <dgm:spPr/>
      <dgm:t>
        <a:bodyPr/>
        <a:lstStyle/>
        <a:p>
          <a:pPr rtl="0"/>
          <a:r>
            <a:rPr lang="en-AU" dirty="0"/>
            <a:t>To do 3</a:t>
          </a:r>
        </a:p>
      </dgm:t>
    </dgm:pt>
    <dgm:pt modelId="{F4FCC147-EA2B-4F97-8697-1130C1BE4B90}" type="parTrans" cxnId="{8A722E35-9CF5-4524-86B4-3AB3F83799C8}">
      <dgm:prSet/>
      <dgm:spPr/>
      <dgm:t>
        <a:bodyPr/>
        <a:lstStyle/>
        <a:p>
          <a:endParaRPr lang="en-AU"/>
        </a:p>
      </dgm:t>
    </dgm:pt>
    <dgm:pt modelId="{4C18B00C-9946-4A3E-8AFB-90DA170F0C62}" type="sibTrans" cxnId="{8A722E35-9CF5-4524-86B4-3AB3F83799C8}">
      <dgm:prSet/>
      <dgm:spPr/>
      <dgm:t>
        <a:bodyPr/>
        <a:lstStyle/>
        <a:p>
          <a:endParaRPr lang="en-AU"/>
        </a:p>
      </dgm:t>
    </dgm:pt>
    <dgm:pt modelId="{34A479AF-70B7-4784-82E3-10AA9DF12F21}" type="pres">
      <dgm:prSet presAssocID="{84A219DD-D17A-46C9-BFC5-D169758AA37A}" presName="linear" presStyleCnt="0">
        <dgm:presLayoutVars>
          <dgm:animLvl val="lvl"/>
          <dgm:resizeHandles val="exact"/>
        </dgm:presLayoutVars>
      </dgm:prSet>
      <dgm:spPr/>
    </dgm:pt>
    <dgm:pt modelId="{EE231FD9-7D5B-4E38-B04E-6E0C0DD258D6}" type="pres">
      <dgm:prSet presAssocID="{4F02611D-5201-416E-80DA-5FCDC2777EE0}" presName="parentText" presStyleLbl="node1" presStyleIdx="0" presStyleCnt="3" custLinFactNeighborY="-15038">
        <dgm:presLayoutVars>
          <dgm:chMax val="0"/>
          <dgm:bulletEnabled val="1"/>
        </dgm:presLayoutVars>
      </dgm:prSet>
      <dgm:spPr/>
    </dgm:pt>
    <dgm:pt modelId="{5058D013-4B4E-4648-B06C-522DDDF4EA6A}" type="pres">
      <dgm:prSet presAssocID="{02CC1A75-808C-4195-8917-C6B45C21AF3F}" presName="spacer" presStyleCnt="0"/>
      <dgm:spPr/>
    </dgm:pt>
    <dgm:pt modelId="{28685305-1CDE-4AB7-BB31-72C22C342548}" type="pres">
      <dgm:prSet presAssocID="{57E8A1CC-0B1B-4ABF-9783-7B0A1409D8E5}" presName="parentText" presStyleLbl="node1" presStyleIdx="1" presStyleCnt="3">
        <dgm:presLayoutVars>
          <dgm:chMax val="0"/>
          <dgm:bulletEnabled val="1"/>
        </dgm:presLayoutVars>
      </dgm:prSet>
      <dgm:spPr/>
    </dgm:pt>
    <dgm:pt modelId="{403CE977-33E8-4C8E-883E-3377CF126075}" type="pres">
      <dgm:prSet presAssocID="{825857DA-EE0E-44EA-BFB3-4F05CAF95573}" presName="spacer" presStyleCnt="0"/>
      <dgm:spPr/>
    </dgm:pt>
    <dgm:pt modelId="{2BC0D425-D882-4EC1-A0FF-0AC6DBE9BE96}" type="pres">
      <dgm:prSet presAssocID="{BE0A1DAB-73A9-4390-AE10-F9874D41EE21}" presName="parentText" presStyleLbl="node1" presStyleIdx="2" presStyleCnt="3">
        <dgm:presLayoutVars>
          <dgm:chMax val="0"/>
          <dgm:bulletEnabled val="1"/>
        </dgm:presLayoutVars>
      </dgm:prSet>
      <dgm:spPr/>
    </dgm:pt>
  </dgm:ptLst>
  <dgm:cxnLst>
    <dgm:cxn modelId="{794A63A9-BF57-4412-9DD1-02C5A2477CA2}" srcId="{84A219DD-D17A-46C9-BFC5-D169758AA37A}" destId="{57E8A1CC-0B1B-4ABF-9783-7B0A1409D8E5}" srcOrd="1" destOrd="0" parTransId="{F859CBD4-01D3-49FE-AF2F-339C51C2DBB3}" sibTransId="{825857DA-EE0E-44EA-BFB3-4F05CAF95573}"/>
    <dgm:cxn modelId="{88DEF74D-B6F0-46A1-87DF-28B19073CE9A}" type="presOf" srcId="{4F02611D-5201-416E-80DA-5FCDC2777EE0}" destId="{EE231FD9-7D5B-4E38-B04E-6E0C0DD258D6}" srcOrd="0" destOrd="0" presId="urn:microsoft.com/office/officeart/2005/8/layout/vList2"/>
    <dgm:cxn modelId="{8A722E35-9CF5-4524-86B4-3AB3F83799C8}" srcId="{84A219DD-D17A-46C9-BFC5-D169758AA37A}" destId="{BE0A1DAB-73A9-4390-AE10-F9874D41EE21}" srcOrd="2" destOrd="0" parTransId="{F4FCC147-EA2B-4F97-8697-1130C1BE4B90}" sibTransId="{4C18B00C-9946-4A3E-8AFB-90DA170F0C62}"/>
    <dgm:cxn modelId="{4DC0B32F-CD8F-4190-867E-CD9E0DCDF623}" type="presOf" srcId="{84A219DD-D17A-46C9-BFC5-D169758AA37A}" destId="{34A479AF-70B7-4784-82E3-10AA9DF12F21}" srcOrd="0" destOrd="0" presId="urn:microsoft.com/office/officeart/2005/8/layout/vList2"/>
    <dgm:cxn modelId="{8063EA0C-92B2-4443-8648-D43BC501AE14}" type="presOf" srcId="{BE0A1DAB-73A9-4390-AE10-F9874D41EE21}" destId="{2BC0D425-D882-4EC1-A0FF-0AC6DBE9BE96}" srcOrd="0" destOrd="0" presId="urn:microsoft.com/office/officeart/2005/8/layout/vList2"/>
    <dgm:cxn modelId="{6A49D1FD-DFE6-4A2E-A39A-5D4C727903AE}" srcId="{84A219DD-D17A-46C9-BFC5-D169758AA37A}" destId="{4F02611D-5201-416E-80DA-5FCDC2777EE0}" srcOrd="0" destOrd="0" parTransId="{FBD99982-C6D4-4901-A153-4280469F53DE}" sibTransId="{02CC1A75-808C-4195-8917-C6B45C21AF3F}"/>
    <dgm:cxn modelId="{ED78ED32-DB80-440D-8337-C87C1AAB36AE}" type="presOf" srcId="{57E8A1CC-0B1B-4ABF-9783-7B0A1409D8E5}" destId="{28685305-1CDE-4AB7-BB31-72C22C342548}" srcOrd="0" destOrd="0" presId="urn:microsoft.com/office/officeart/2005/8/layout/vList2"/>
    <dgm:cxn modelId="{ACAC51CB-2C4A-4F70-95A7-07A76A1A5A42}" type="presParOf" srcId="{34A479AF-70B7-4784-82E3-10AA9DF12F21}" destId="{EE231FD9-7D5B-4E38-B04E-6E0C0DD258D6}" srcOrd="0" destOrd="0" presId="urn:microsoft.com/office/officeart/2005/8/layout/vList2"/>
    <dgm:cxn modelId="{DED078BB-FD1C-49B3-98F9-3C80ED4ABDFD}" type="presParOf" srcId="{34A479AF-70B7-4784-82E3-10AA9DF12F21}" destId="{5058D013-4B4E-4648-B06C-522DDDF4EA6A}" srcOrd="1" destOrd="0" presId="urn:microsoft.com/office/officeart/2005/8/layout/vList2"/>
    <dgm:cxn modelId="{65B0CAB6-77DE-4873-920C-0413D73C2B32}" type="presParOf" srcId="{34A479AF-70B7-4784-82E3-10AA9DF12F21}" destId="{28685305-1CDE-4AB7-BB31-72C22C342548}" srcOrd="2" destOrd="0" presId="urn:microsoft.com/office/officeart/2005/8/layout/vList2"/>
    <dgm:cxn modelId="{5F45E005-3494-403A-B2C7-41E5D5CE2253}" type="presParOf" srcId="{34A479AF-70B7-4784-82E3-10AA9DF12F21}" destId="{403CE977-33E8-4C8E-883E-3377CF126075}" srcOrd="3" destOrd="0" presId="urn:microsoft.com/office/officeart/2005/8/layout/vList2"/>
    <dgm:cxn modelId="{C0951FF1-36D2-4862-8795-3AF517FA6C88}" type="presParOf" srcId="{34A479AF-70B7-4784-82E3-10AA9DF12F21}" destId="{2BC0D425-D882-4EC1-A0FF-0AC6DBE9BE9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52BA18-5CCC-4158-AFD2-DDDCFB8E7DDE}" type="doc">
      <dgm:prSet loTypeId="urn:microsoft.com/office/officeart/2005/8/layout/vList3" loCatId="list" qsTypeId="urn:microsoft.com/office/officeart/2005/8/quickstyle/simple1" qsCatId="simple" csTypeId="urn:microsoft.com/office/officeart/2005/8/colors/colorful1" csCatId="colorful" phldr="1"/>
      <dgm:spPr/>
      <dgm:t>
        <a:bodyPr/>
        <a:lstStyle/>
        <a:p>
          <a:endParaRPr lang="en-AU"/>
        </a:p>
      </dgm:t>
    </dgm:pt>
    <dgm:pt modelId="{89F9B064-2EDD-4B2C-AA33-A916DDEDB5CA}">
      <dgm:prSet/>
      <dgm:spPr/>
      <dgm:t>
        <a:bodyPr/>
        <a:lstStyle/>
        <a:p>
          <a:pPr algn="ctr" rtl="0"/>
          <a:r>
            <a:rPr lang="en-AU" dirty="0"/>
            <a:t>[benefit #1]</a:t>
          </a:r>
        </a:p>
      </dgm:t>
    </dgm:pt>
    <dgm:pt modelId="{EC9D4034-6981-48C6-8E19-26300EA118CC}" type="parTrans" cxnId="{910DDF67-55A1-4A93-8FC1-5BA27CA64B08}">
      <dgm:prSet/>
      <dgm:spPr/>
      <dgm:t>
        <a:bodyPr/>
        <a:lstStyle/>
        <a:p>
          <a:pPr algn="ctr"/>
          <a:endParaRPr lang="en-AU"/>
        </a:p>
      </dgm:t>
    </dgm:pt>
    <dgm:pt modelId="{6D434B44-2BD4-4C5D-8036-A0A4F0F4444D}" type="sibTrans" cxnId="{910DDF67-55A1-4A93-8FC1-5BA27CA64B08}">
      <dgm:prSet/>
      <dgm:spPr/>
      <dgm:t>
        <a:bodyPr/>
        <a:lstStyle/>
        <a:p>
          <a:pPr algn="ctr"/>
          <a:endParaRPr lang="en-AU"/>
        </a:p>
      </dgm:t>
    </dgm:pt>
    <dgm:pt modelId="{769736BF-FAF3-47AA-A760-476F86332EC3}">
      <dgm:prSet/>
      <dgm:spPr/>
      <dgm:t>
        <a:bodyPr/>
        <a:lstStyle/>
        <a:p>
          <a:pPr algn="ctr" rtl="0"/>
          <a:r>
            <a:rPr lang="en-AU" dirty="0"/>
            <a:t>[benefit 2]</a:t>
          </a:r>
        </a:p>
      </dgm:t>
    </dgm:pt>
    <dgm:pt modelId="{E7315175-F264-46FF-9B06-D045A61A3809}" type="parTrans" cxnId="{7EA86476-ECE4-4D56-B683-3002D15E7B22}">
      <dgm:prSet/>
      <dgm:spPr/>
      <dgm:t>
        <a:bodyPr/>
        <a:lstStyle/>
        <a:p>
          <a:pPr algn="ctr"/>
          <a:endParaRPr lang="en-AU"/>
        </a:p>
      </dgm:t>
    </dgm:pt>
    <dgm:pt modelId="{426D885B-31AD-4790-95EB-067AE4975CC5}" type="sibTrans" cxnId="{7EA86476-ECE4-4D56-B683-3002D15E7B22}">
      <dgm:prSet/>
      <dgm:spPr/>
      <dgm:t>
        <a:bodyPr/>
        <a:lstStyle/>
        <a:p>
          <a:pPr algn="ctr"/>
          <a:endParaRPr lang="en-AU"/>
        </a:p>
      </dgm:t>
    </dgm:pt>
    <dgm:pt modelId="{F820F867-FDE2-4E22-93C2-E89DBA22F034}">
      <dgm:prSet/>
      <dgm:spPr/>
      <dgm:t>
        <a:bodyPr/>
        <a:lstStyle/>
        <a:p>
          <a:pPr algn="ctr" rtl="0"/>
          <a:r>
            <a:rPr lang="en-AU" dirty="0"/>
            <a:t>[benefit 3]</a:t>
          </a:r>
        </a:p>
      </dgm:t>
    </dgm:pt>
    <dgm:pt modelId="{EDEAA818-0E8D-4E2C-9026-BD26F166F050}" type="parTrans" cxnId="{E04902E9-C6F1-4C82-9641-D7ED8B105C1B}">
      <dgm:prSet/>
      <dgm:spPr/>
      <dgm:t>
        <a:bodyPr/>
        <a:lstStyle/>
        <a:p>
          <a:pPr algn="ctr"/>
          <a:endParaRPr lang="en-AU"/>
        </a:p>
      </dgm:t>
    </dgm:pt>
    <dgm:pt modelId="{5B6E4A6E-3330-4189-9BB1-E5D084A009C9}" type="sibTrans" cxnId="{E04902E9-C6F1-4C82-9641-D7ED8B105C1B}">
      <dgm:prSet/>
      <dgm:spPr/>
      <dgm:t>
        <a:bodyPr/>
        <a:lstStyle/>
        <a:p>
          <a:pPr algn="ctr"/>
          <a:endParaRPr lang="en-AU"/>
        </a:p>
      </dgm:t>
    </dgm:pt>
    <dgm:pt modelId="{D3319585-8E79-440C-B7C1-FD9502461572}" type="pres">
      <dgm:prSet presAssocID="{3452BA18-5CCC-4158-AFD2-DDDCFB8E7DDE}" presName="linearFlow" presStyleCnt="0">
        <dgm:presLayoutVars>
          <dgm:dir/>
          <dgm:resizeHandles val="exact"/>
        </dgm:presLayoutVars>
      </dgm:prSet>
      <dgm:spPr/>
    </dgm:pt>
    <dgm:pt modelId="{B0940F28-675F-4F39-AC3A-A3AD620EB019}" type="pres">
      <dgm:prSet presAssocID="{89F9B064-2EDD-4B2C-AA33-A916DDEDB5CA}" presName="composite" presStyleCnt="0"/>
      <dgm:spPr/>
    </dgm:pt>
    <dgm:pt modelId="{15E9AAB2-553A-44D6-B4F0-80A778FA36EC}" type="pres">
      <dgm:prSet presAssocID="{89F9B064-2EDD-4B2C-AA33-A916DDEDB5CA}" presName="imgShp" presStyleLbl="fgImgPlace1" presStyleIdx="0" presStyleCnt="3"/>
      <dgm:spPr/>
    </dgm:pt>
    <dgm:pt modelId="{3741C93C-1DAF-477D-9DF8-80323A38D9C7}" type="pres">
      <dgm:prSet presAssocID="{89F9B064-2EDD-4B2C-AA33-A916DDEDB5CA}" presName="txShp" presStyleLbl="node1" presStyleIdx="0" presStyleCnt="3">
        <dgm:presLayoutVars>
          <dgm:bulletEnabled val="1"/>
        </dgm:presLayoutVars>
      </dgm:prSet>
      <dgm:spPr/>
    </dgm:pt>
    <dgm:pt modelId="{41F3CA25-83F2-458A-966D-75E34C05AE1B}" type="pres">
      <dgm:prSet presAssocID="{6D434B44-2BD4-4C5D-8036-A0A4F0F4444D}" presName="spacing" presStyleCnt="0"/>
      <dgm:spPr/>
    </dgm:pt>
    <dgm:pt modelId="{BAE8357D-00D5-44C6-B6F5-81D4DA64D3FD}" type="pres">
      <dgm:prSet presAssocID="{769736BF-FAF3-47AA-A760-476F86332EC3}" presName="composite" presStyleCnt="0"/>
      <dgm:spPr/>
    </dgm:pt>
    <dgm:pt modelId="{29C9B201-6DD9-4318-8611-9211684C7EEB}" type="pres">
      <dgm:prSet presAssocID="{769736BF-FAF3-47AA-A760-476F86332EC3}" presName="imgShp" presStyleLbl="fgImgPlace1" presStyleIdx="1" presStyleCnt="3"/>
      <dgm:spPr/>
    </dgm:pt>
    <dgm:pt modelId="{AABC06D3-AE4E-4AB3-8C61-71CD035522C0}" type="pres">
      <dgm:prSet presAssocID="{769736BF-FAF3-47AA-A760-476F86332EC3}" presName="txShp" presStyleLbl="node1" presStyleIdx="1" presStyleCnt="3">
        <dgm:presLayoutVars>
          <dgm:bulletEnabled val="1"/>
        </dgm:presLayoutVars>
      </dgm:prSet>
      <dgm:spPr/>
    </dgm:pt>
    <dgm:pt modelId="{C1A99B05-C17F-4E13-8F11-3F00A6587B3D}" type="pres">
      <dgm:prSet presAssocID="{426D885B-31AD-4790-95EB-067AE4975CC5}" presName="spacing" presStyleCnt="0"/>
      <dgm:spPr/>
    </dgm:pt>
    <dgm:pt modelId="{1C61F9AF-FE29-46C4-A5A1-D3E74803DC7E}" type="pres">
      <dgm:prSet presAssocID="{F820F867-FDE2-4E22-93C2-E89DBA22F034}" presName="composite" presStyleCnt="0"/>
      <dgm:spPr/>
    </dgm:pt>
    <dgm:pt modelId="{5EDCAECF-BB34-4FCB-9D62-9A3310D121AE}" type="pres">
      <dgm:prSet presAssocID="{F820F867-FDE2-4E22-93C2-E89DBA22F034}" presName="imgShp" presStyleLbl="fgImgPlace1" presStyleIdx="2" presStyleCnt="3"/>
      <dgm:spPr/>
    </dgm:pt>
    <dgm:pt modelId="{2395ED2F-60F2-4ADA-8E7A-AA20D468C4FA}" type="pres">
      <dgm:prSet presAssocID="{F820F867-FDE2-4E22-93C2-E89DBA22F034}" presName="txShp" presStyleLbl="node1" presStyleIdx="2" presStyleCnt="3" custLinFactNeighborX="116" custLinFactNeighborY="1492">
        <dgm:presLayoutVars>
          <dgm:bulletEnabled val="1"/>
        </dgm:presLayoutVars>
      </dgm:prSet>
      <dgm:spPr/>
    </dgm:pt>
  </dgm:ptLst>
  <dgm:cxnLst>
    <dgm:cxn modelId="{E04902E9-C6F1-4C82-9641-D7ED8B105C1B}" srcId="{3452BA18-5CCC-4158-AFD2-DDDCFB8E7DDE}" destId="{F820F867-FDE2-4E22-93C2-E89DBA22F034}" srcOrd="2" destOrd="0" parTransId="{EDEAA818-0E8D-4E2C-9026-BD26F166F050}" sibTransId="{5B6E4A6E-3330-4189-9BB1-E5D084A009C9}"/>
    <dgm:cxn modelId="{943238FC-82CF-42C3-8B49-5F93C0AA63CB}" type="presOf" srcId="{F820F867-FDE2-4E22-93C2-E89DBA22F034}" destId="{2395ED2F-60F2-4ADA-8E7A-AA20D468C4FA}" srcOrd="0" destOrd="0" presId="urn:microsoft.com/office/officeart/2005/8/layout/vList3"/>
    <dgm:cxn modelId="{DDED4F7A-DD86-4321-ADDD-389441BB6D41}" type="presOf" srcId="{89F9B064-2EDD-4B2C-AA33-A916DDEDB5CA}" destId="{3741C93C-1DAF-477D-9DF8-80323A38D9C7}" srcOrd="0" destOrd="0" presId="urn:microsoft.com/office/officeart/2005/8/layout/vList3"/>
    <dgm:cxn modelId="{910DDF67-55A1-4A93-8FC1-5BA27CA64B08}" srcId="{3452BA18-5CCC-4158-AFD2-DDDCFB8E7DDE}" destId="{89F9B064-2EDD-4B2C-AA33-A916DDEDB5CA}" srcOrd="0" destOrd="0" parTransId="{EC9D4034-6981-48C6-8E19-26300EA118CC}" sibTransId="{6D434B44-2BD4-4C5D-8036-A0A4F0F4444D}"/>
    <dgm:cxn modelId="{7EA86476-ECE4-4D56-B683-3002D15E7B22}" srcId="{3452BA18-5CCC-4158-AFD2-DDDCFB8E7DDE}" destId="{769736BF-FAF3-47AA-A760-476F86332EC3}" srcOrd="1" destOrd="0" parTransId="{E7315175-F264-46FF-9B06-D045A61A3809}" sibTransId="{426D885B-31AD-4790-95EB-067AE4975CC5}"/>
    <dgm:cxn modelId="{60FA9E5B-2D16-4AF3-80E3-9B1031FCAB35}" type="presOf" srcId="{769736BF-FAF3-47AA-A760-476F86332EC3}" destId="{AABC06D3-AE4E-4AB3-8C61-71CD035522C0}" srcOrd="0" destOrd="0" presId="urn:microsoft.com/office/officeart/2005/8/layout/vList3"/>
    <dgm:cxn modelId="{7097225F-BC61-46A7-8548-930AAFFE0F06}" type="presOf" srcId="{3452BA18-5CCC-4158-AFD2-DDDCFB8E7DDE}" destId="{D3319585-8E79-440C-B7C1-FD9502461572}" srcOrd="0" destOrd="0" presId="urn:microsoft.com/office/officeart/2005/8/layout/vList3"/>
    <dgm:cxn modelId="{506D87C7-9F67-479E-AD24-2C30B5F870BE}" type="presParOf" srcId="{D3319585-8E79-440C-B7C1-FD9502461572}" destId="{B0940F28-675F-4F39-AC3A-A3AD620EB019}" srcOrd="0" destOrd="0" presId="urn:microsoft.com/office/officeart/2005/8/layout/vList3"/>
    <dgm:cxn modelId="{F1AF7EE0-65A8-4005-ABC8-B5ABC8B62944}" type="presParOf" srcId="{B0940F28-675F-4F39-AC3A-A3AD620EB019}" destId="{15E9AAB2-553A-44D6-B4F0-80A778FA36EC}" srcOrd="0" destOrd="0" presId="urn:microsoft.com/office/officeart/2005/8/layout/vList3"/>
    <dgm:cxn modelId="{8279073B-5C1A-470A-8E60-6C5DD4E8C3F5}" type="presParOf" srcId="{B0940F28-675F-4F39-AC3A-A3AD620EB019}" destId="{3741C93C-1DAF-477D-9DF8-80323A38D9C7}" srcOrd="1" destOrd="0" presId="urn:microsoft.com/office/officeart/2005/8/layout/vList3"/>
    <dgm:cxn modelId="{49943B59-1418-4E7F-AD01-1C1B7CA14950}" type="presParOf" srcId="{D3319585-8E79-440C-B7C1-FD9502461572}" destId="{41F3CA25-83F2-458A-966D-75E34C05AE1B}" srcOrd="1" destOrd="0" presId="urn:microsoft.com/office/officeart/2005/8/layout/vList3"/>
    <dgm:cxn modelId="{7DF403AF-A886-465D-A51D-08C98B37CE19}" type="presParOf" srcId="{D3319585-8E79-440C-B7C1-FD9502461572}" destId="{BAE8357D-00D5-44C6-B6F5-81D4DA64D3FD}" srcOrd="2" destOrd="0" presId="urn:microsoft.com/office/officeart/2005/8/layout/vList3"/>
    <dgm:cxn modelId="{31CD3658-CD8A-4CC9-A5ED-FA50642BCFCE}" type="presParOf" srcId="{BAE8357D-00D5-44C6-B6F5-81D4DA64D3FD}" destId="{29C9B201-6DD9-4318-8611-9211684C7EEB}" srcOrd="0" destOrd="0" presId="urn:microsoft.com/office/officeart/2005/8/layout/vList3"/>
    <dgm:cxn modelId="{18AC10E6-0197-4E5F-8D8C-AC39E27CD0C2}" type="presParOf" srcId="{BAE8357D-00D5-44C6-B6F5-81D4DA64D3FD}" destId="{AABC06D3-AE4E-4AB3-8C61-71CD035522C0}" srcOrd="1" destOrd="0" presId="urn:microsoft.com/office/officeart/2005/8/layout/vList3"/>
    <dgm:cxn modelId="{2FCA3E87-8F38-4208-B1E5-8D3DD42C0541}" type="presParOf" srcId="{D3319585-8E79-440C-B7C1-FD9502461572}" destId="{C1A99B05-C17F-4E13-8F11-3F00A6587B3D}" srcOrd="3" destOrd="0" presId="urn:microsoft.com/office/officeart/2005/8/layout/vList3"/>
    <dgm:cxn modelId="{B22E3835-27CB-4FCA-B321-5B07A6F3AB45}" type="presParOf" srcId="{D3319585-8E79-440C-B7C1-FD9502461572}" destId="{1C61F9AF-FE29-46C4-A5A1-D3E74803DC7E}" srcOrd="4" destOrd="0" presId="urn:microsoft.com/office/officeart/2005/8/layout/vList3"/>
    <dgm:cxn modelId="{7BED915E-9637-446E-AA12-476413CBCA17}" type="presParOf" srcId="{1C61F9AF-FE29-46C4-A5A1-D3E74803DC7E}" destId="{5EDCAECF-BB34-4FCB-9D62-9A3310D121AE}" srcOrd="0" destOrd="0" presId="urn:microsoft.com/office/officeart/2005/8/layout/vList3"/>
    <dgm:cxn modelId="{D21146AE-0A11-4951-B294-A4BACF993D56}" type="presParOf" srcId="{1C61F9AF-FE29-46C4-A5A1-D3E74803DC7E}" destId="{2395ED2F-60F2-4ADA-8E7A-AA20D468C4F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dgm:t>
        <a:bodyPr/>
        <a:lstStyle/>
        <a:p>
          <a:pPr rtl="0"/>
          <a:r>
            <a:rPr lang="en-AU" dirty="0"/>
            <a:t>Main point 1</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F5F5EB82-58C9-455E-90BD-54875A8E259E}">
      <dgm:prSet/>
      <dgm:spPr/>
      <dgm:t>
        <a:bodyPr/>
        <a:lstStyle/>
        <a:p>
          <a:pPr rtl="0"/>
          <a:r>
            <a:rPr lang="en-AU" dirty="0"/>
            <a:t>Main point 2</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6D2DEE11-4428-4D75-9496-6F935B81E1B5}">
      <dgm:prSet/>
      <dgm:spPr/>
      <dgm:t>
        <a:bodyPr/>
        <a:lstStyle/>
        <a:p>
          <a:pPr rtl="0"/>
          <a:r>
            <a:rPr lang="en-AU" dirty="0"/>
            <a:t>Main point 3</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3"/>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3"/>
      <dgm:spPr/>
    </dgm:pt>
    <dgm:pt modelId="{0C1E04C0-B7BC-42EA-A170-88243DF312A5}" type="pres">
      <dgm:prSet presAssocID="{32C0E7FE-1751-4F44-9F60-18C3A86909A6}" presName="dstNode" presStyleLbl="node1" presStyleIdx="0" presStyleCnt="3"/>
      <dgm:spPr/>
    </dgm:pt>
    <dgm:pt modelId="{79DB2875-4920-4D3C-A95A-FB569E434CC1}" type="pres">
      <dgm:prSet presAssocID="{9710F575-2930-480D-A1A6-2FC33B844412}" presName="text_1" presStyleLbl="node1" presStyleIdx="0" presStyleCnt="3">
        <dgm:presLayoutVars>
          <dgm:bulletEnabled val="1"/>
        </dgm:presLayoutVars>
      </dgm:prSet>
      <dgm:spPr/>
    </dgm:pt>
    <dgm:pt modelId="{58E2DEE0-86D6-41AF-8B38-7B196A8275C9}" type="pres">
      <dgm:prSet presAssocID="{9710F575-2930-480D-A1A6-2FC33B844412}" presName="accent_1" presStyleCnt="0"/>
      <dgm:spPr/>
    </dgm:pt>
    <dgm:pt modelId="{6F2D693B-DE97-4ADB-B6F0-B826A987EEE1}" type="pres">
      <dgm:prSet presAssocID="{9710F575-2930-480D-A1A6-2FC33B844412}" presName="accentRepeatNode" presStyleLbl="solidFgAcc1" presStyleIdx="0" presStyleCnt="3"/>
      <dgm:spPr/>
    </dgm:pt>
    <dgm:pt modelId="{3B127358-D085-4146-9DA9-3A0F77F74F6F}" type="pres">
      <dgm:prSet presAssocID="{F5F5EB82-58C9-455E-90BD-54875A8E259E}" presName="text_2" presStyleLbl="node1" presStyleIdx="1" presStyleCnt="3" custLinFactNeighborX="-1469" custLinFactNeighborY="1751">
        <dgm:presLayoutVars>
          <dgm:bulletEnabled val="1"/>
        </dgm:presLayoutVars>
      </dgm:prSet>
      <dgm:spPr/>
    </dgm:pt>
    <dgm:pt modelId="{1294E5C2-D832-49DB-A7F6-2A5D13707118}" type="pres">
      <dgm:prSet presAssocID="{F5F5EB82-58C9-455E-90BD-54875A8E259E}" presName="accent_2" presStyleCnt="0"/>
      <dgm:spPr/>
    </dgm:pt>
    <dgm:pt modelId="{917030AF-1157-4B72-A9F4-146199247D41}" type="pres">
      <dgm:prSet presAssocID="{F5F5EB82-58C9-455E-90BD-54875A8E259E}" presName="accentRepeatNode" presStyleLbl="solidFgAcc1" presStyleIdx="1" presStyleCnt="3"/>
      <dgm:spPr/>
    </dgm:pt>
    <dgm:pt modelId="{B0C56056-FA9E-4304-B6E2-F647DDDE753C}" type="pres">
      <dgm:prSet presAssocID="{6D2DEE11-4428-4D75-9496-6F935B81E1B5}" presName="text_3" presStyleLbl="node1" presStyleIdx="2" presStyleCnt="3">
        <dgm:presLayoutVars>
          <dgm:bulletEnabled val="1"/>
        </dgm:presLayoutVars>
      </dgm:prSet>
      <dgm:spPr/>
    </dgm:pt>
    <dgm:pt modelId="{C94BF7B5-6678-4736-B3C9-865B7CF0B48D}" type="pres">
      <dgm:prSet presAssocID="{6D2DEE11-4428-4D75-9496-6F935B81E1B5}" presName="accent_3" presStyleCnt="0"/>
      <dgm:spPr/>
    </dgm:pt>
    <dgm:pt modelId="{15569596-06D9-40D7-A0E7-BC88A419D565}" type="pres">
      <dgm:prSet presAssocID="{6D2DEE11-4428-4D75-9496-6F935B81E1B5}" presName="accentRepeatNode" presStyleLbl="solidFgAcc1" presStyleIdx="2" presStyleCnt="3"/>
      <dgm:spPr/>
    </dgm:pt>
  </dgm:ptLst>
  <dgm:cxnLst>
    <dgm:cxn modelId="{FABA4AD8-4F7A-4079-A117-6D54DE1B11BF}" type="presOf" srcId="{F5F5EB82-58C9-455E-90BD-54875A8E259E}" destId="{3B127358-D085-4146-9DA9-3A0F77F74F6F}" srcOrd="0" destOrd="0" presId="urn:microsoft.com/office/officeart/2008/layout/VerticalCurvedList"/>
    <dgm:cxn modelId="{E0CA5573-2945-479E-B539-794B4CF95B3E}" type="presOf" srcId="{31FA1C22-8540-4E5B-B84F-02EB529552DA}" destId="{5BB9EB4A-1CBB-4327-AE0A-5CE1C5BEAB79}" srcOrd="0" destOrd="0" presId="urn:microsoft.com/office/officeart/2008/layout/VerticalCurvedList"/>
    <dgm:cxn modelId="{456CBC82-5ED7-4076-8098-E356C6BBA943}" type="presOf" srcId="{6D2DEE11-4428-4D75-9496-6F935B81E1B5}" destId="{B0C56056-FA9E-4304-B6E2-F647DDDE753C}" srcOrd="0" destOrd="0" presId="urn:microsoft.com/office/officeart/2008/layout/VerticalCurvedList"/>
    <dgm:cxn modelId="{76024858-02AA-42A4-9256-DC93E5C2D1F2}" srcId="{32C0E7FE-1751-4F44-9F60-18C3A86909A6}" destId="{6D2DEE11-4428-4D75-9496-6F935B81E1B5}" srcOrd="2" destOrd="0" parTransId="{6FE37364-E48C-4551-A223-C8D286DE090C}" sibTransId="{E643AE3B-DE51-4C8E-871E-1631FBF93C8E}"/>
    <dgm:cxn modelId="{CFAED093-CD73-48A2-8CE9-E8741517C09D}" type="presOf" srcId="{32C0E7FE-1751-4F44-9F60-18C3A86909A6}" destId="{39525B89-E60D-44BA-8696-2790EDA09259}" srcOrd="0" destOrd="0" presId="urn:microsoft.com/office/officeart/2008/layout/VerticalCurvedList"/>
    <dgm:cxn modelId="{649176BE-26E4-4B44-AFC2-E695F15B840B}" type="presOf" srcId="{9710F575-2930-480D-A1A6-2FC33B844412}" destId="{79DB2875-4920-4D3C-A95A-FB569E434CC1}" srcOrd="0" destOrd="0" presId="urn:microsoft.com/office/officeart/2008/layout/VerticalCurvedList"/>
    <dgm:cxn modelId="{D6D127B0-5D3A-4923-9FE7-24828414DE78}" srcId="{32C0E7FE-1751-4F44-9F60-18C3A86909A6}" destId="{F5F5EB82-58C9-455E-90BD-54875A8E259E}" srcOrd="1" destOrd="0" parTransId="{4BD60847-A2E4-4C58-B4B9-38AA2AE17811}" sibTransId="{5D0FF17D-82E5-4065-A147-1D86BB8AE5FB}"/>
    <dgm:cxn modelId="{4A0C36F2-9763-472E-81F2-5D5181B7D186}" srcId="{32C0E7FE-1751-4F44-9F60-18C3A86909A6}" destId="{9710F575-2930-480D-A1A6-2FC33B844412}" srcOrd="0" destOrd="0" parTransId="{7AD856A0-EC55-4921-8DE3-7492806852CE}" sibTransId="{31FA1C22-8540-4E5B-B84F-02EB529552DA}"/>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0B0EA4C3-4E54-4284-AA10-3144EDDF4C65}" type="presParOf" srcId="{4B885AF6-864B-439B-9450-BAB0D523D5C6}" destId="{79DB2875-4920-4D3C-A95A-FB569E434CC1}" srcOrd="1" destOrd="0" presId="urn:microsoft.com/office/officeart/2008/layout/VerticalCurvedList"/>
    <dgm:cxn modelId="{10D2D8E7-E949-473E-A1D5-4932E08922DB}" type="presParOf" srcId="{4B885AF6-864B-439B-9450-BAB0D523D5C6}" destId="{58E2DEE0-86D6-41AF-8B38-7B196A8275C9}" srcOrd="2" destOrd="0" presId="urn:microsoft.com/office/officeart/2008/layout/VerticalCurvedList"/>
    <dgm:cxn modelId="{7DAD859F-8E4D-47DD-A0E7-6A1B129B2BAC}" type="presParOf" srcId="{58E2DEE0-86D6-41AF-8B38-7B196A8275C9}" destId="{6F2D693B-DE97-4ADB-B6F0-B826A987EEE1}" srcOrd="0" destOrd="0" presId="urn:microsoft.com/office/officeart/2008/layout/VerticalCurvedList"/>
    <dgm:cxn modelId="{5F8B21A3-A24A-4936-A231-1A1B3DC93A9C}" type="presParOf" srcId="{4B885AF6-864B-439B-9450-BAB0D523D5C6}" destId="{3B127358-D085-4146-9DA9-3A0F77F74F6F}" srcOrd="3" destOrd="0" presId="urn:microsoft.com/office/officeart/2008/layout/VerticalCurvedList"/>
    <dgm:cxn modelId="{B8F4E390-F794-453D-BD48-4D3D5DAE8FD1}" type="presParOf" srcId="{4B885AF6-864B-439B-9450-BAB0D523D5C6}" destId="{1294E5C2-D832-49DB-A7F6-2A5D13707118}" srcOrd="4" destOrd="0" presId="urn:microsoft.com/office/officeart/2008/layout/VerticalCurvedList"/>
    <dgm:cxn modelId="{E158FEF6-2A80-4366-BFCC-2A73D2CA83B2}" type="presParOf" srcId="{1294E5C2-D832-49DB-A7F6-2A5D13707118}" destId="{917030AF-1157-4B72-A9F4-146199247D41}" srcOrd="0" destOrd="0" presId="urn:microsoft.com/office/officeart/2008/layout/VerticalCurvedList"/>
    <dgm:cxn modelId="{2DDDF351-2688-492F-B029-1B43A32DFAAF}" type="presParOf" srcId="{4B885AF6-864B-439B-9450-BAB0D523D5C6}" destId="{B0C56056-FA9E-4304-B6E2-F647DDDE753C}" srcOrd="5" destOrd="0" presId="urn:microsoft.com/office/officeart/2008/layout/VerticalCurvedList"/>
    <dgm:cxn modelId="{A38FB926-3A6F-451F-BF33-E4C662D55B1B}" type="presParOf" srcId="{4B885AF6-864B-439B-9450-BAB0D523D5C6}" destId="{C94BF7B5-6678-4736-B3C9-865B7CF0B48D}" srcOrd="6" destOrd="0" presId="urn:microsoft.com/office/officeart/2008/layout/VerticalCurvedList"/>
    <dgm:cxn modelId="{2227B415-C5E9-4297-A2BA-26355A059EC3}" type="presParOf" srcId="{C94BF7B5-6678-4736-B3C9-865B7CF0B48D}" destId="{15569596-06D9-40D7-A0E7-BC88A419D56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F5F5EB82-58C9-455E-90BD-54875A8E259E}">
      <dgm:prSet/>
      <dgm:spPr/>
      <dgm:t>
        <a:bodyPr/>
        <a:lstStyle/>
        <a:p>
          <a:pPr rtl="0"/>
          <a:r>
            <a:rPr lang="en-AU" dirty="0"/>
            <a:t>Main point 2</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6D2DEE11-4428-4D75-9496-6F935B81E1B5}">
      <dgm:prSet/>
      <dgm:spPr/>
      <dgm:t>
        <a:bodyPr/>
        <a:lstStyle/>
        <a:p>
          <a:pPr rtl="0"/>
          <a:r>
            <a:rPr lang="en-AU" dirty="0"/>
            <a:t>Main point 3</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2"/>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2"/>
      <dgm:spPr/>
    </dgm:pt>
    <dgm:pt modelId="{0C1E04C0-B7BC-42EA-A170-88243DF312A5}" type="pres">
      <dgm:prSet presAssocID="{32C0E7FE-1751-4F44-9F60-18C3A86909A6}" presName="dstNode" presStyleLbl="node1" presStyleIdx="0" presStyleCnt="2"/>
      <dgm:spPr/>
    </dgm:pt>
    <dgm:pt modelId="{E03EE684-599C-4828-A442-F59C2BEB3309}" type="pres">
      <dgm:prSet presAssocID="{F5F5EB82-58C9-455E-90BD-54875A8E259E}" presName="text_1" presStyleLbl="node1" presStyleIdx="0" presStyleCnt="2">
        <dgm:presLayoutVars>
          <dgm:bulletEnabled val="1"/>
        </dgm:presLayoutVars>
      </dgm:prSet>
      <dgm:spPr/>
    </dgm:pt>
    <dgm:pt modelId="{3A00C21A-AD00-4FF1-8BC7-274995D1490E}" type="pres">
      <dgm:prSet presAssocID="{F5F5EB82-58C9-455E-90BD-54875A8E259E}" presName="accent_1" presStyleCnt="0"/>
      <dgm:spPr/>
    </dgm:pt>
    <dgm:pt modelId="{917030AF-1157-4B72-A9F4-146199247D41}" type="pres">
      <dgm:prSet presAssocID="{F5F5EB82-58C9-455E-90BD-54875A8E259E}" presName="accentRepeatNode" presStyleLbl="solidFgAcc1" presStyleIdx="0" presStyleCnt="2"/>
      <dgm:spPr/>
    </dgm:pt>
    <dgm:pt modelId="{B1CD8E42-DB69-4AA3-8EAD-651E23CABA8E}" type="pres">
      <dgm:prSet presAssocID="{6D2DEE11-4428-4D75-9496-6F935B81E1B5}" presName="text_2" presStyleLbl="node1" presStyleIdx="1" presStyleCnt="2" custLinFactNeighborX="-177" custLinFactNeighborY="10230">
        <dgm:presLayoutVars>
          <dgm:bulletEnabled val="1"/>
        </dgm:presLayoutVars>
      </dgm:prSet>
      <dgm:spPr/>
    </dgm:pt>
    <dgm:pt modelId="{50B7781D-EC76-40E9-89A2-5D2F33019F49}" type="pres">
      <dgm:prSet presAssocID="{6D2DEE11-4428-4D75-9496-6F935B81E1B5}" presName="accent_2" presStyleCnt="0"/>
      <dgm:spPr/>
    </dgm:pt>
    <dgm:pt modelId="{15569596-06D9-40D7-A0E7-BC88A419D565}" type="pres">
      <dgm:prSet presAssocID="{6D2DEE11-4428-4D75-9496-6F935B81E1B5}" presName="accentRepeatNode" presStyleLbl="solidFgAcc1" presStyleIdx="1" presStyleCnt="2"/>
      <dgm:spPr/>
    </dgm:pt>
  </dgm:ptLst>
  <dgm:cxnLst>
    <dgm:cxn modelId="{29D6405A-3786-42B1-A5AE-77A4C1BFCCCD}" type="presOf" srcId="{6D2DEE11-4428-4D75-9496-6F935B81E1B5}" destId="{B1CD8E42-DB69-4AA3-8EAD-651E23CABA8E}" srcOrd="0" destOrd="0" presId="urn:microsoft.com/office/officeart/2008/layout/VerticalCurvedList"/>
    <dgm:cxn modelId="{66627EB8-2B08-4111-89D8-3DE379FD1ADB}" type="presOf" srcId="{F5F5EB82-58C9-455E-90BD-54875A8E259E}" destId="{E03EE684-599C-4828-A442-F59C2BEB3309}" srcOrd="0" destOrd="0" presId="urn:microsoft.com/office/officeart/2008/layout/VerticalCurvedList"/>
    <dgm:cxn modelId="{76024858-02AA-42A4-9256-DC93E5C2D1F2}" srcId="{32C0E7FE-1751-4F44-9F60-18C3A86909A6}" destId="{6D2DEE11-4428-4D75-9496-6F935B81E1B5}" srcOrd="1" destOrd="0" parTransId="{6FE37364-E48C-4551-A223-C8D286DE090C}" sibTransId="{E643AE3B-DE51-4C8E-871E-1631FBF93C8E}"/>
    <dgm:cxn modelId="{CFAED093-CD73-48A2-8CE9-E8741517C09D}" type="presOf" srcId="{32C0E7FE-1751-4F44-9F60-18C3A86909A6}" destId="{39525B89-E60D-44BA-8696-2790EDA09259}" srcOrd="0" destOrd="0" presId="urn:microsoft.com/office/officeart/2008/layout/VerticalCurvedList"/>
    <dgm:cxn modelId="{598731B7-DD03-4878-8DD2-93C97FBC73A0}" type="presOf" srcId="{5D0FF17D-82E5-4065-A147-1D86BB8AE5FB}" destId="{5BB9EB4A-1CBB-4327-AE0A-5CE1C5BEAB79}" srcOrd="0" destOrd="0" presId="urn:microsoft.com/office/officeart/2008/layout/VerticalCurvedList"/>
    <dgm:cxn modelId="{D6D127B0-5D3A-4923-9FE7-24828414DE78}" srcId="{32C0E7FE-1751-4F44-9F60-18C3A86909A6}" destId="{F5F5EB82-58C9-455E-90BD-54875A8E259E}" srcOrd="0" destOrd="0" parTransId="{4BD60847-A2E4-4C58-B4B9-38AA2AE17811}" sibTransId="{5D0FF17D-82E5-4065-A147-1D86BB8AE5FB}"/>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E6D1EF77-1323-4878-8D9F-4DD3E8538B06}" type="presParOf" srcId="{4B885AF6-864B-439B-9450-BAB0D523D5C6}" destId="{E03EE684-599C-4828-A442-F59C2BEB3309}" srcOrd="1" destOrd="0" presId="urn:microsoft.com/office/officeart/2008/layout/VerticalCurvedList"/>
    <dgm:cxn modelId="{18EC2774-A394-4BB9-A309-8EDE583D9965}" type="presParOf" srcId="{4B885AF6-864B-439B-9450-BAB0D523D5C6}" destId="{3A00C21A-AD00-4FF1-8BC7-274995D1490E}" srcOrd="2" destOrd="0" presId="urn:microsoft.com/office/officeart/2008/layout/VerticalCurvedList"/>
    <dgm:cxn modelId="{5D01E82D-17C8-4261-923D-B856C7D0DA81}" type="presParOf" srcId="{3A00C21A-AD00-4FF1-8BC7-274995D1490E}" destId="{917030AF-1157-4B72-A9F4-146199247D41}" srcOrd="0" destOrd="0" presId="urn:microsoft.com/office/officeart/2008/layout/VerticalCurvedList"/>
    <dgm:cxn modelId="{CBD1A00F-B86D-4CE8-AE3C-CA0C66EBB54D}" type="presParOf" srcId="{4B885AF6-864B-439B-9450-BAB0D523D5C6}" destId="{B1CD8E42-DB69-4AA3-8EAD-651E23CABA8E}" srcOrd="3" destOrd="0" presId="urn:microsoft.com/office/officeart/2008/layout/VerticalCurvedList"/>
    <dgm:cxn modelId="{88E61FDD-847C-400A-9BE8-E38EB4B578DF}" type="presParOf" srcId="{4B885AF6-864B-439B-9450-BAB0D523D5C6}" destId="{50B7781D-EC76-40E9-89A2-5D2F33019F49}" srcOrd="4" destOrd="0" presId="urn:microsoft.com/office/officeart/2008/layout/VerticalCurvedList"/>
    <dgm:cxn modelId="{B3A21F69-90F1-43B6-874F-699A35085505}" type="presParOf" srcId="{50B7781D-EC76-40E9-89A2-5D2F33019F49}" destId="{15569596-06D9-40D7-A0E7-BC88A419D56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C0E7FE-1751-4F44-9F60-18C3A86909A6}"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dgm:t>
        <a:bodyPr/>
        <a:lstStyle/>
        <a:p>
          <a:pPr rtl="0"/>
          <a:r>
            <a:rPr lang="en-AU" dirty="0"/>
            <a:t>Main point 1</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39525B89-E60D-44BA-8696-2790EDA09259}" type="pres">
      <dgm:prSet presAssocID="{32C0E7FE-1751-4F44-9F60-18C3A86909A6}" presName="Name0" presStyleCnt="0">
        <dgm:presLayoutVars>
          <dgm:chMax val="7"/>
          <dgm:chPref val="7"/>
          <dgm:dir/>
        </dgm:presLayoutVars>
      </dgm:prSet>
      <dgm:spPr/>
    </dgm:pt>
    <dgm:pt modelId="{4B885AF6-864B-439B-9450-BAB0D523D5C6}" type="pres">
      <dgm:prSet presAssocID="{32C0E7FE-1751-4F44-9F60-18C3A86909A6}" presName="Name1" presStyleCnt="0"/>
      <dgm:spPr/>
    </dgm:pt>
    <dgm:pt modelId="{466B3A2C-AE48-4029-A77D-06BF65AAC793}" type="pres">
      <dgm:prSet presAssocID="{32C0E7FE-1751-4F44-9F60-18C3A86909A6}" presName="cycle" presStyleCnt="0"/>
      <dgm:spPr/>
    </dgm:pt>
    <dgm:pt modelId="{75160936-ABCD-4116-B849-CC85AE6C6420}" type="pres">
      <dgm:prSet presAssocID="{32C0E7FE-1751-4F44-9F60-18C3A86909A6}" presName="srcNode" presStyleLbl="node1" presStyleIdx="0" presStyleCnt="1"/>
      <dgm:spPr/>
    </dgm:pt>
    <dgm:pt modelId="{5BB9EB4A-1CBB-4327-AE0A-5CE1C5BEAB79}" type="pres">
      <dgm:prSet presAssocID="{32C0E7FE-1751-4F44-9F60-18C3A86909A6}" presName="conn" presStyleLbl="parChTrans1D2" presStyleIdx="0" presStyleCnt="1"/>
      <dgm:spPr/>
    </dgm:pt>
    <dgm:pt modelId="{E5852F30-BBA8-41D6-9322-835350971CED}" type="pres">
      <dgm:prSet presAssocID="{32C0E7FE-1751-4F44-9F60-18C3A86909A6}" presName="extraNode" presStyleLbl="node1" presStyleIdx="0" presStyleCnt="1"/>
      <dgm:spPr/>
    </dgm:pt>
    <dgm:pt modelId="{0C1E04C0-B7BC-42EA-A170-88243DF312A5}" type="pres">
      <dgm:prSet presAssocID="{32C0E7FE-1751-4F44-9F60-18C3A86909A6}" presName="dstNode" presStyleLbl="node1" presStyleIdx="0" presStyleCnt="1"/>
      <dgm:spPr/>
    </dgm:pt>
    <dgm:pt modelId="{79DB2875-4920-4D3C-A95A-FB569E434CC1}" type="pres">
      <dgm:prSet presAssocID="{9710F575-2930-480D-A1A6-2FC33B844412}" presName="text_1" presStyleLbl="node1" presStyleIdx="0" presStyleCnt="1">
        <dgm:presLayoutVars>
          <dgm:bulletEnabled val="1"/>
        </dgm:presLayoutVars>
      </dgm:prSet>
      <dgm:spPr/>
    </dgm:pt>
    <dgm:pt modelId="{58E2DEE0-86D6-41AF-8B38-7B196A8275C9}" type="pres">
      <dgm:prSet presAssocID="{9710F575-2930-480D-A1A6-2FC33B844412}" presName="accent_1" presStyleCnt="0"/>
      <dgm:spPr/>
    </dgm:pt>
    <dgm:pt modelId="{6F2D693B-DE97-4ADB-B6F0-B826A987EEE1}" type="pres">
      <dgm:prSet presAssocID="{9710F575-2930-480D-A1A6-2FC33B844412}" presName="accentRepeatNode" presStyleLbl="solidFgAcc1" presStyleIdx="0" presStyleCnt="1"/>
      <dgm:spPr/>
    </dgm:pt>
  </dgm:ptLst>
  <dgm:cxnLst>
    <dgm:cxn modelId="{E0CA5573-2945-479E-B539-794B4CF95B3E}" type="presOf" srcId="{31FA1C22-8540-4E5B-B84F-02EB529552DA}" destId="{5BB9EB4A-1CBB-4327-AE0A-5CE1C5BEAB79}" srcOrd="0" destOrd="0" presId="urn:microsoft.com/office/officeart/2008/layout/VerticalCurvedList"/>
    <dgm:cxn modelId="{4A0C36F2-9763-472E-81F2-5D5181B7D186}" srcId="{32C0E7FE-1751-4F44-9F60-18C3A86909A6}" destId="{9710F575-2930-480D-A1A6-2FC33B844412}" srcOrd="0" destOrd="0" parTransId="{7AD856A0-EC55-4921-8DE3-7492806852CE}" sibTransId="{31FA1C22-8540-4E5B-B84F-02EB529552DA}"/>
    <dgm:cxn modelId="{CFAED093-CD73-48A2-8CE9-E8741517C09D}" type="presOf" srcId="{32C0E7FE-1751-4F44-9F60-18C3A86909A6}" destId="{39525B89-E60D-44BA-8696-2790EDA09259}" srcOrd="0" destOrd="0" presId="urn:microsoft.com/office/officeart/2008/layout/VerticalCurvedList"/>
    <dgm:cxn modelId="{649176BE-26E4-4B44-AFC2-E695F15B840B}" type="presOf" srcId="{9710F575-2930-480D-A1A6-2FC33B844412}" destId="{79DB2875-4920-4D3C-A95A-FB569E434CC1}" srcOrd="0" destOrd="0" presId="urn:microsoft.com/office/officeart/2008/layout/VerticalCurvedList"/>
    <dgm:cxn modelId="{54B5CCF8-3CAF-4FCF-AD43-8385328DE65E}" type="presParOf" srcId="{39525B89-E60D-44BA-8696-2790EDA09259}" destId="{4B885AF6-864B-439B-9450-BAB0D523D5C6}" srcOrd="0" destOrd="0" presId="urn:microsoft.com/office/officeart/2008/layout/VerticalCurvedList"/>
    <dgm:cxn modelId="{742C650A-5024-46F4-A9B4-C3EDA1F50F50}" type="presParOf" srcId="{4B885AF6-864B-439B-9450-BAB0D523D5C6}" destId="{466B3A2C-AE48-4029-A77D-06BF65AAC793}" srcOrd="0" destOrd="0" presId="urn:microsoft.com/office/officeart/2008/layout/VerticalCurvedList"/>
    <dgm:cxn modelId="{940E5BEE-5788-4A95-AD7B-080257F09055}" type="presParOf" srcId="{466B3A2C-AE48-4029-A77D-06BF65AAC793}" destId="{75160936-ABCD-4116-B849-CC85AE6C6420}" srcOrd="0" destOrd="0" presId="urn:microsoft.com/office/officeart/2008/layout/VerticalCurvedList"/>
    <dgm:cxn modelId="{D4B177EF-41EE-4435-B012-B35AD17355F6}" type="presParOf" srcId="{466B3A2C-AE48-4029-A77D-06BF65AAC793}" destId="{5BB9EB4A-1CBB-4327-AE0A-5CE1C5BEAB79}" srcOrd="1" destOrd="0" presId="urn:microsoft.com/office/officeart/2008/layout/VerticalCurvedList"/>
    <dgm:cxn modelId="{468024E2-0976-4872-8FE0-F8911B028F59}" type="presParOf" srcId="{466B3A2C-AE48-4029-A77D-06BF65AAC793}" destId="{E5852F30-BBA8-41D6-9322-835350971CED}" srcOrd="2" destOrd="0" presId="urn:microsoft.com/office/officeart/2008/layout/VerticalCurvedList"/>
    <dgm:cxn modelId="{AB4B481F-FDDC-40A4-935B-89A1339A8AA3}" type="presParOf" srcId="{466B3A2C-AE48-4029-A77D-06BF65AAC793}" destId="{0C1E04C0-B7BC-42EA-A170-88243DF312A5}" srcOrd="3" destOrd="0" presId="urn:microsoft.com/office/officeart/2008/layout/VerticalCurvedList"/>
    <dgm:cxn modelId="{0B0EA4C3-4E54-4284-AA10-3144EDDF4C65}" type="presParOf" srcId="{4B885AF6-864B-439B-9450-BAB0D523D5C6}" destId="{79DB2875-4920-4D3C-A95A-FB569E434CC1}" srcOrd="1" destOrd="0" presId="urn:microsoft.com/office/officeart/2008/layout/VerticalCurvedList"/>
    <dgm:cxn modelId="{10D2D8E7-E949-473E-A1D5-4932E08922DB}" type="presParOf" srcId="{4B885AF6-864B-439B-9450-BAB0D523D5C6}" destId="{58E2DEE0-86D6-41AF-8B38-7B196A8275C9}" srcOrd="2" destOrd="0" presId="urn:microsoft.com/office/officeart/2008/layout/VerticalCurvedList"/>
    <dgm:cxn modelId="{7DAD859F-8E4D-47DD-A0E7-6A1B129B2BAC}" type="presParOf" srcId="{58E2DEE0-86D6-41AF-8B38-7B196A8275C9}" destId="{6F2D693B-DE97-4ADB-B6F0-B826A987EEE1}"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C0E7FE-1751-4F44-9F60-18C3A86909A6}"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en-AU"/>
        </a:p>
      </dgm:t>
    </dgm:pt>
    <dgm:pt modelId="{9710F575-2930-480D-A1A6-2FC33B844412}">
      <dgm:prSet/>
      <dgm:spPr/>
      <dgm:t>
        <a:bodyPr/>
        <a:lstStyle/>
        <a:p>
          <a:pPr rtl="0"/>
          <a:r>
            <a:rPr lang="en-AU" dirty="0"/>
            <a:t>Point</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046CDECF-19B0-4EC8-9512-05FED6226D30}">
      <dgm:prSet/>
      <dgm:spPr/>
      <dgm:t>
        <a:bodyPr/>
        <a:lstStyle/>
        <a:p>
          <a:pPr rtl="0"/>
          <a:r>
            <a:rPr lang="en-AU" dirty="0"/>
            <a:t>Sub point</a:t>
          </a:r>
        </a:p>
      </dgm:t>
    </dgm:pt>
    <dgm:pt modelId="{71FD406A-F3F6-4242-A308-86417DA973E3}" type="parTrans" cxnId="{FFE67521-9DCB-426D-AC01-E4FAD914FADD}">
      <dgm:prSet/>
      <dgm:spPr/>
      <dgm:t>
        <a:bodyPr/>
        <a:lstStyle/>
        <a:p>
          <a:endParaRPr lang="en-US"/>
        </a:p>
      </dgm:t>
    </dgm:pt>
    <dgm:pt modelId="{430560B4-F992-446C-80F3-133CE7A86E5E}" type="sibTrans" cxnId="{FFE67521-9DCB-426D-AC01-E4FAD914FADD}">
      <dgm:prSet/>
      <dgm:spPr/>
      <dgm:t>
        <a:bodyPr/>
        <a:lstStyle/>
        <a:p>
          <a:endParaRPr lang="en-US"/>
        </a:p>
      </dgm:t>
    </dgm:pt>
    <dgm:pt modelId="{9F55F283-CB41-4959-918C-BCFC0C7D880C}">
      <dgm:prSet/>
      <dgm:spPr/>
      <dgm:t>
        <a:bodyPr/>
        <a:lstStyle/>
        <a:p>
          <a:pPr rtl="0"/>
          <a:r>
            <a:rPr lang="en-AU" dirty="0"/>
            <a:t>Sub point</a:t>
          </a:r>
        </a:p>
      </dgm:t>
    </dgm:pt>
    <dgm:pt modelId="{28B27091-2488-47C1-A940-C0D73D8D0392}" type="parTrans" cxnId="{CB672175-904E-48B1-96A2-B63979DA683B}">
      <dgm:prSet/>
      <dgm:spPr/>
      <dgm:t>
        <a:bodyPr/>
        <a:lstStyle/>
        <a:p>
          <a:endParaRPr lang="en-US"/>
        </a:p>
      </dgm:t>
    </dgm:pt>
    <dgm:pt modelId="{E9FCE109-F084-4315-B1B1-B4D79C8DED73}" type="sibTrans" cxnId="{CB672175-904E-48B1-96A2-B63979DA683B}">
      <dgm:prSet/>
      <dgm:spPr/>
      <dgm:t>
        <a:bodyPr/>
        <a:lstStyle/>
        <a:p>
          <a:endParaRPr lang="en-US"/>
        </a:p>
      </dgm:t>
    </dgm:pt>
    <dgm:pt modelId="{D4320403-74D4-46F3-AED1-FE63BEBC247E}">
      <dgm:prSet/>
      <dgm:spPr/>
      <dgm:t>
        <a:bodyPr/>
        <a:lstStyle/>
        <a:p>
          <a:pPr rtl="0"/>
          <a:r>
            <a:rPr lang="en-AU" dirty="0"/>
            <a:t>Sub point</a:t>
          </a:r>
        </a:p>
      </dgm:t>
    </dgm:pt>
    <dgm:pt modelId="{17F0EBCD-37C8-465E-A4EB-BCB58DC03BF5}" type="parTrans" cxnId="{9F4ED52C-B4FB-4784-914F-6A57CFCE7725}">
      <dgm:prSet/>
      <dgm:spPr/>
      <dgm:t>
        <a:bodyPr/>
        <a:lstStyle/>
        <a:p>
          <a:endParaRPr lang="en-US"/>
        </a:p>
      </dgm:t>
    </dgm:pt>
    <dgm:pt modelId="{2CB29142-8052-4DA1-82FD-D348F7C35BD8}" type="sibTrans" cxnId="{9F4ED52C-B4FB-4784-914F-6A57CFCE7725}">
      <dgm:prSet/>
      <dgm:spPr/>
      <dgm:t>
        <a:bodyPr/>
        <a:lstStyle/>
        <a:p>
          <a:endParaRPr lang="en-US"/>
        </a:p>
      </dgm:t>
    </dgm:pt>
    <dgm:pt modelId="{09C3703D-32FD-41FA-A51B-3ADC501C0B15}">
      <dgm:prSet/>
      <dgm:spPr/>
      <dgm:t>
        <a:bodyPr/>
        <a:lstStyle/>
        <a:p>
          <a:pPr rtl="0"/>
          <a:r>
            <a:rPr lang="en-AU" dirty="0"/>
            <a:t>Sub point</a:t>
          </a:r>
        </a:p>
      </dgm:t>
    </dgm:pt>
    <dgm:pt modelId="{50C30623-FC2B-4833-8C8A-76DCA0A3B51B}" type="parTrans" cxnId="{473B037A-EF1D-4A91-A834-DB4AA6E375CA}">
      <dgm:prSet/>
      <dgm:spPr/>
      <dgm:t>
        <a:bodyPr/>
        <a:lstStyle/>
        <a:p>
          <a:endParaRPr lang="en-US"/>
        </a:p>
      </dgm:t>
    </dgm:pt>
    <dgm:pt modelId="{46FEE431-812F-482D-923E-72AA35D8C54B}" type="sibTrans" cxnId="{473B037A-EF1D-4A91-A834-DB4AA6E375CA}">
      <dgm:prSet/>
      <dgm:spPr/>
      <dgm:t>
        <a:bodyPr/>
        <a:lstStyle/>
        <a:p>
          <a:endParaRPr lang="en-US"/>
        </a:p>
      </dgm:t>
    </dgm:pt>
    <dgm:pt modelId="{0D0DA05A-B8B8-4E01-8048-BAC3A38C28A8}">
      <dgm:prSet/>
      <dgm:spPr/>
      <dgm:t>
        <a:bodyPr/>
        <a:lstStyle/>
        <a:p>
          <a:pPr rtl="0"/>
          <a:r>
            <a:rPr lang="en-AU" dirty="0"/>
            <a:t>Sub point</a:t>
          </a:r>
        </a:p>
      </dgm:t>
    </dgm:pt>
    <dgm:pt modelId="{245FA2E5-F646-49ED-9A58-C8258A454732}" type="parTrans" cxnId="{186AB8E9-E5B5-45D7-9DD6-38AD20FA3C21}">
      <dgm:prSet/>
      <dgm:spPr/>
      <dgm:t>
        <a:bodyPr/>
        <a:lstStyle/>
        <a:p>
          <a:endParaRPr lang="en-US"/>
        </a:p>
      </dgm:t>
    </dgm:pt>
    <dgm:pt modelId="{D0A2B3E2-CE16-4F89-8D44-5E0215BD3C08}" type="sibTrans" cxnId="{186AB8E9-E5B5-45D7-9DD6-38AD20FA3C21}">
      <dgm:prSet/>
      <dgm:spPr/>
      <dgm:t>
        <a:bodyPr/>
        <a:lstStyle/>
        <a:p>
          <a:endParaRPr lang="en-US"/>
        </a:p>
      </dgm:t>
    </dgm:pt>
    <dgm:pt modelId="{D9DF3E7E-F5D2-4C59-A867-3BCE4CF10A0E}">
      <dgm:prSet/>
      <dgm:spPr/>
      <dgm:t>
        <a:bodyPr/>
        <a:lstStyle/>
        <a:p>
          <a:pPr rtl="0"/>
          <a:r>
            <a:rPr lang="en-AU" dirty="0"/>
            <a:t>Sub point</a:t>
          </a:r>
        </a:p>
      </dgm:t>
    </dgm:pt>
    <dgm:pt modelId="{FA47CE94-1833-464D-8149-B19DC644F644}" type="parTrans" cxnId="{FA3B3D10-D8EE-49C3-A37D-79294546F352}">
      <dgm:prSet/>
      <dgm:spPr/>
      <dgm:t>
        <a:bodyPr/>
        <a:lstStyle/>
        <a:p>
          <a:endParaRPr lang="en-US"/>
        </a:p>
      </dgm:t>
    </dgm:pt>
    <dgm:pt modelId="{85C0D45F-2497-4871-A4E8-C2438F329EE3}" type="sibTrans" cxnId="{FA3B3D10-D8EE-49C3-A37D-79294546F352}">
      <dgm:prSet/>
      <dgm:spPr/>
      <dgm:t>
        <a:bodyPr/>
        <a:lstStyle/>
        <a:p>
          <a:endParaRPr lang="en-US"/>
        </a:p>
      </dgm:t>
    </dgm:pt>
    <dgm:pt modelId="{E9B59317-6153-4509-A1C4-C02243454AA8}">
      <dgm:prSet/>
      <dgm:spPr/>
      <dgm:t>
        <a:bodyPr/>
        <a:lstStyle/>
        <a:p>
          <a:pPr rtl="0"/>
          <a:r>
            <a:rPr lang="en-AU" dirty="0"/>
            <a:t>Sub point</a:t>
          </a:r>
        </a:p>
      </dgm:t>
    </dgm:pt>
    <dgm:pt modelId="{3C6912C5-7539-4528-BFB9-845C4FAF6E69}" type="parTrans" cxnId="{AD703239-FA9A-485E-B9F7-DF99CF9BF70F}">
      <dgm:prSet/>
      <dgm:spPr/>
      <dgm:t>
        <a:bodyPr/>
        <a:lstStyle/>
        <a:p>
          <a:endParaRPr lang="en-US"/>
        </a:p>
      </dgm:t>
    </dgm:pt>
    <dgm:pt modelId="{04387903-0EF0-46AD-A80E-880D410C424D}" type="sibTrans" cxnId="{AD703239-FA9A-485E-B9F7-DF99CF9BF70F}">
      <dgm:prSet/>
      <dgm:spPr/>
      <dgm:t>
        <a:bodyPr/>
        <a:lstStyle/>
        <a:p>
          <a:endParaRPr lang="en-US"/>
        </a:p>
      </dgm:t>
    </dgm:pt>
    <dgm:pt modelId="{9E27FC36-9D94-4548-9553-449C14844221}">
      <dgm:prSet/>
      <dgm:spPr/>
      <dgm:t>
        <a:bodyPr/>
        <a:lstStyle/>
        <a:p>
          <a:pPr rtl="0"/>
          <a:r>
            <a:rPr lang="en-AU" dirty="0"/>
            <a:t>Sub point</a:t>
          </a:r>
        </a:p>
      </dgm:t>
    </dgm:pt>
    <dgm:pt modelId="{E6543738-113C-499C-B0F5-657312F77786}" type="parTrans" cxnId="{DCDDBD9D-DBDD-4EAE-BAAF-54E095B11F9D}">
      <dgm:prSet/>
      <dgm:spPr/>
      <dgm:t>
        <a:bodyPr/>
        <a:lstStyle/>
        <a:p>
          <a:endParaRPr lang="en-US"/>
        </a:p>
      </dgm:t>
    </dgm:pt>
    <dgm:pt modelId="{E7015491-0E0A-467E-BDEA-3296ECB7B645}" type="sibTrans" cxnId="{DCDDBD9D-DBDD-4EAE-BAAF-54E095B11F9D}">
      <dgm:prSet/>
      <dgm:spPr/>
      <dgm:t>
        <a:bodyPr/>
        <a:lstStyle/>
        <a:p>
          <a:endParaRPr lang="en-US"/>
        </a:p>
      </dgm:t>
    </dgm:pt>
    <dgm:pt modelId="{D96DD61C-272D-483A-B946-DC6B187467A7}">
      <dgm:prSet/>
      <dgm:spPr/>
      <dgm:t>
        <a:bodyPr/>
        <a:lstStyle/>
        <a:p>
          <a:pPr rtl="0"/>
          <a:r>
            <a:rPr lang="en-AU" dirty="0"/>
            <a:t>Sub point</a:t>
          </a:r>
        </a:p>
      </dgm:t>
    </dgm:pt>
    <dgm:pt modelId="{F3211866-4557-4163-9F6E-B608DA1231BD}" type="parTrans" cxnId="{19C35701-E568-4D30-A96F-A911F536C577}">
      <dgm:prSet/>
      <dgm:spPr/>
      <dgm:t>
        <a:bodyPr/>
        <a:lstStyle/>
        <a:p>
          <a:endParaRPr lang="en-US"/>
        </a:p>
      </dgm:t>
    </dgm:pt>
    <dgm:pt modelId="{CEC81004-9CB1-4028-A3FF-78C1FB59BE4D}" type="sibTrans" cxnId="{19C35701-E568-4D30-A96F-A911F536C577}">
      <dgm:prSet/>
      <dgm:spPr/>
      <dgm:t>
        <a:bodyPr/>
        <a:lstStyle/>
        <a:p>
          <a:endParaRPr lang="en-US"/>
        </a:p>
      </dgm:t>
    </dgm:pt>
    <dgm:pt modelId="{54CDA3A4-BADA-4EB9-A48A-DF22ED56DF0E}">
      <dgm:prSet/>
      <dgm:spPr/>
      <dgm:t>
        <a:bodyPr/>
        <a:lstStyle/>
        <a:p>
          <a:pPr rtl="0"/>
          <a:r>
            <a:rPr lang="en-AU" dirty="0"/>
            <a:t>Sub point</a:t>
          </a:r>
        </a:p>
      </dgm:t>
    </dgm:pt>
    <dgm:pt modelId="{ED180017-9603-4E2E-8039-701A5E380950}" type="parTrans" cxnId="{D8D859C9-F966-4CB8-94F1-C1304DC5ADBC}">
      <dgm:prSet/>
      <dgm:spPr/>
      <dgm:t>
        <a:bodyPr/>
        <a:lstStyle/>
        <a:p>
          <a:endParaRPr lang="en-US"/>
        </a:p>
      </dgm:t>
    </dgm:pt>
    <dgm:pt modelId="{5C1FA9B5-D008-4D73-B949-31AF46A8B69A}" type="sibTrans" cxnId="{D8D859C9-F966-4CB8-94F1-C1304DC5ADBC}">
      <dgm:prSet/>
      <dgm:spPr/>
      <dgm:t>
        <a:bodyPr/>
        <a:lstStyle/>
        <a:p>
          <a:endParaRPr lang="en-US"/>
        </a:p>
      </dgm:t>
    </dgm:pt>
    <dgm:pt modelId="{11407DC4-A52D-4AB5-B9E5-416DC97C2B00}">
      <dgm:prSet/>
      <dgm:spPr/>
      <dgm:t>
        <a:bodyPr/>
        <a:lstStyle/>
        <a:p>
          <a:pPr rtl="0"/>
          <a:r>
            <a:rPr lang="en-AU" dirty="0"/>
            <a:t>Sub point</a:t>
          </a:r>
        </a:p>
      </dgm:t>
    </dgm:pt>
    <dgm:pt modelId="{DE72E587-CAA2-465E-B156-1BB4596173BE}" type="sibTrans" cxnId="{961B9B17-57ED-4E28-A47F-148A863CCF42}">
      <dgm:prSet/>
      <dgm:spPr/>
      <dgm:t>
        <a:bodyPr/>
        <a:lstStyle/>
        <a:p>
          <a:endParaRPr lang="en-US"/>
        </a:p>
      </dgm:t>
    </dgm:pt>
    <dgm:pt modelId="{E742D95C-823F-4A6B-987C-6CEF86D64D52}" type="parTrans" cxnId="{961B9B17-57ED-4E28-A47F-148A863CCF42}">
      <dgm:prSet/>
      <dgm:spPr/>
      <dgm:t>
        <a:bodyPr/>
        <a:lstStyle/>
        <a:p>
          <a:endParaRPr lang="en-US"/>
        </a:p>
      </dgm:t>
    </dgm:pt>
    <dgm:pt modelId="{ED14D0BA-32F1-491A-81F5-513D847C6C21}">
      <dgm:prSet/>
      <dgm:spPr/>
      <dgm:t>
        <a:bodyPr/>
        <a:lstStyle/>
        <a:p>
          <a:pPr rtl="0"/>
          <a:r>
            <a:rPr lang="en-AU" dirty="0"/>
            <a:t>Sub point</a:t>
          </a:r>
        </a:p>
      </dgm:t>
    </dgm:pt>
    <dgm:pt modelId="{D2FB4957-4278-49F7-A18A-1A7D361ACE7C}" type="parTrans" cxnId="{A384B23D-D9D2-44DE-B38B-2BD9DD901A02}">
      <dgm:prSet/>
      <dgm:spPr/>
      <dgm:t>
        <a:bodyPr/>
        <a:lstStyle/>
        <a:p>
          <a:endParaRPr lang="en-US"/>
        </a:p>
      </dgm:t>
    </dgm:pt>
    <dgm:pt modelId="{3A9672D3-6182-42B8-B3BF-6F7BE3DBE851}" type="sibTrans" cxnId="{A384B23D-D9D2-44DE-B38B-2BD9DD901A02}">
      <dgm:prSet/>
      <dgm:spPr/>
      <dgm:t>
        <a:bodyPr/>
        <a:lstStyle/>
        <a:p>
          <a:endParaRPr lang="en-US"/>
        </a:p>
      </dgm:t>
    </dgm:pt>
    <dgm:pt modelId="{3CF3C14A-587B-4984-B6D6-9F4021FBCAF9}" type="pres">
      <dgm:prSet presAssocID="{32C0E7FE-1751-4F44-9F60-18C3A86909A6}" presName="hierChild1" presStyleCnt="0">
        <dgm:presLayoutVars>
          <dgm:chPref val="1"/>
          <dgm:dir/>
          <dgm:animOne val="branch"/>
          <dgm:animLvl val="lvl"/>
          <dgm:resizeHandles/>
        </dgm:presLayoutVars>
      </dgm:prSet>
      <dgm:spPr/>
    </dgm:pt>
    <dgm:pt modelId="{FD1A73B9-57AC-4B4D-947F-72B0C811D49E}" type="pres">
      <dgm:prSet presAssocID="{9710F575-2930-480D-A1A6-2FC33B844412}" presName="hierRoot1" presStyleCnt="0"/>
      <dgm:spPr/>
    </dgm:pt>
    <dgm:pt modelId="{B0DF4200-B080-47F6-9081-9EED212E424C}" type="pres">
      <dgm:prSet presAssocID="{9710F575-2930-480D-A1A6-2FC33B844412}" presName="composite" presStyleCnt="0"/>
      <dgm:spPr/>
    </dgm:pt>
    <dgm:pt modelId="{43ABD09C-FB51-48CC-9FE9-3FA4AFD20C2F}" type="pres">
      <dgm:prSet presAssocID="{9710F575-2930-480D-A1A6-2FC33B844412}" presName="background" presStyleLbl="node0" presStyleIdx="0" presStyleCnt="1"/>
      <dgm:spPr/>
    </dgm:pt>
    <dgm:pt modelId="{6B4A167E-31BB-4ADC-A7A7-03A5CD096B99}" type="pres">
      <dgm:prSet presAssocID="{9710F575-2930-480D-A1A6-2FC33B844412}" presName="text" presStyleLbl="fgAcc0" presStyleIdx="0" presStyleCnt="1">
        <dgm:presLayoutVars>
          <dgm:chPref val="3"/>
        </dgm:presLayoutVars>
      </dgm:prSet>
      <dgm:spPr/>
    </dgm:pt>
    <dgm:pt modelId="{7945F010-228F-4C16-BAB0-E9D0DE91EDB5}" type="pres">
      <dgm:prSet presAssocID="{9710F575-2930-480D-A1A6-2FC33B844412}" presName="hierChild2" presStyleCnt="0"/>
      <dgm:spPr/>
    </dgm:pt>
    <dgm:pt modelId="{A4397582-F618-45A2-862A-004C5BE69778}" type="pres">
      <dgm:prSet presAssocID="{71FD406A-F3F6-4242-A308-86417DA973E3}" presName="Name10" presStyleLbl="parChTrans1D2" presStyleIdx="0" presStyleCnt="2"/>
      <dgm:spPr/>
    </dgm:pt>
    <dgm:pt modelId="{2722A1E5-9093-4BA5-B969-E55BA6BDE186}" type="pres">
      <dgm:prSet presAssocID="{046CDECF-19B0-4EC8-9512-05FED6226D30}" presName="hierRoot2" presStyleCnt="0"/>
      <dgm:spPr/>
    </dgm:pt>
    <dgm:pt modelId="{D23D2A4C-7BE1-4C74-A55D-3D0224A3DC82}" type="pres">
      <dgm:prSet presAssocID="{046CDECF-19B0-4EC8-9512-05FED6226D30}" presName="composite2" presStyleCnt="0"/>
      <dgm:spPr/>
    </dgm:pt>
    <dgm:pt modelId="{CB07332D-140B-4F2B-AA41-FDB4CF82973E}" type="pres">
      <dgm:prSet presAssocID="{046CDECF-19B0-4EC8-9512-05FED6226D30}" presName="background2" presStyleLbl="node2" presStyleIdx="0" presStyleCnt="2"/>
      <dgm:spPr/>
    </dgm:pt>
    <dgm:pt modelId="{9210E461-5936-4141-BD75-FF6D50483227}" type="pres">
      <dgm:prSet presAssocID="{046CDECF-19B0-4EC8-9512-05FED6226D30}" presName="text2" presStyleLbl="fgAcc2" presStyleIdx="0" presStyleCnt="2">
        <dgm:presLayoutVars>
          <dgm:chPref val="3"/>
        </dgm:presLayoutVars>
      </dgm:prSet>
      <dgm:spPr/>
    </dgm:pt>
    <dgm:pt modelId="{8B6A3B00-BFB4-4FE1-9DF9-E58E7FCB2AD1}" type="pres">
      <dgm:prSet presAssocID="{046CDECF-19B0-4EC8-9512-05FED6226D30}" presName="hierChild3" presStyleCnt="0"/>
      <dgm:spPr/>
    </dgm:pt>
    <dgm:pt modelId="{06D27F3B-827D-4844-8D9B-07278827EF13}" type="pres">
      <dgm:prSet presAssocID="{17F0EBCD-37C8-465E-A4EB-BCB58DC03BF5}" presName="Name17" presStyleLbl="parChTrans1D3" presStyleIdx="0" presStyleCnt="4"/>
      <dgm:spPr/>
    </dgm:pt>
    <dgm:pt modelId="{CC48F512-0199-481B-8EB4-66B0EB255EA8}" type="pres">
      <dgm:prSet presAssocID="{D4320403-74D4-46F3-AED1-FE63BEBC247E}" presName="hierRoot3" presStyleCnt="0"/>
      <dgm:spPr/>
    </dgm:pt>
    <dgm:pt modelId="{51E1238B-32AF-4BCC-91B1-1C2FC8A4F44E}" type="pres">
      <dgm:prSet presAssocID="{D4320403-74D4-46F3-AED1-FE63BEBC247E}" presName="composite3" presStyleCnt="0"/>
      <dgm:spPr/>
    </dgm:pt>
    <dgm:pt modelId="{82322F92-09F1-4EBD-BCCA-E9C0D5D59E34}" type="pres">
      <dgm:prSet presAssocID="{D4320403-74D4-46F3-AED1-FE63BEBC247E}" presName="background3" presStyleLbl="node3" presStyleIdx="0" presStyleCnt="4"/>
      <dgm:spPr/>
    </dgm:pt>
    <dgm:pt modelId="{3E95B7CF-E6FC-4EF2-8A67-77CFDA59E59E}" type="pres">
      <dgm:prSet presAssocID="{D4320403-74D4-46F3-AED1-FE63BEBC247E}" presName="text3" presStyleLbl="fgAcc3" presStyleIdx="0" presStyleCnt="4">
        <dgm:presLayoutVars>
          <dgm:chPref val="3"/>
        </dgm:presLayoutVars>
      </dgm:prSet>
      <dgm:spPr/>
    </dgm:pt>
    <dgm:pt modelId="{0C4A6299-3E6F-4BF0-8D17-8066A409D624}" type="pres">
      <dgm:prSet presAssocID="{D4320403-74D4-46F3-AED1-FE63BEBC247E}" presName="hierChild4" presStyleCnt="0"/>
      <dgm:spPr/>
    </dgm:pt>
    <dgm:pt modelId="{23AFE76A-208B-4A6C-9C37-4D41DB645C44}" type="pres">
      <dgm:prSet presAssocID="{FA47CE94-1833-464D-8149-B19DC644F644}" presName="Name23" presStyleLbl="parChTrans1D4" presStyleIdx="0" presStyleCnt="6"/>
      <dgm:spPr/>
    </dgm:pt>
    <dgm:pt modelId="{DE578CDA-7878-492E-AE45-FDD547426ECD}" type="pres">
      <dgm:prSet presAssocID="{D9DF3E7E-F5D2-4C59-A867-3BCE4CF10A0E}" presName="hierRoot4" presStyleCnt="0"/>
      <dgm:spPr/>
    </dgm:pt>
    <dgm:pt modelId="{31AB4209-78A8-4E65-97B1-309C12E9C535}" type="pres">
      <dgm:prSet presAssocID="{D9DF3E7E-F5D2-4C59-A867-3BCE4CF10A0E}" presName="composite4" presStyleCnt="0"/>
      <dgm:spPr/>
    </dgm:pt>
    <dgm:pt modelId="{C4BD8B65-2993-4F3F-9B7C-8EA13B05BCA9}" type="pres">
      <dgm:prSet presAssocID="{D9DF3E7E-F5D2-4C59-A867-3BCE4CF10A0E}" presName="background4" presStyleLbl="node4" presStyleIdx="0" presStyleCnt="6"/>
      <dgm:spPr/>
    </dgm:pt>
    <dgm:pt modelId="{8A845BEF-3E54-4C0B-9BAA-D7AFE03A9A07}" type="pres">
      <dgm:prSet presAssocID="{D9DF3E7E-F5D2-4C59-A867-3BCE4CF10A0E}" presName="text4" presStyleLbl="fgAcc4" presStyleIdx="0" presStyleCnt="6">
        <dgm:presLayoutVars>
          <dgm:chPref val="3"/>
        </dgm:presLayoutVars>
      </dgm:prSet>
      <dgm:spPr/>
    </dgm:pt>
    <dgm:pt modelId="{BD8941C7-90A5-421C-B0CA-ADD1752F0307}" type="pres">
      <dgm:prSet presAssocID="{D9DF3E7E-F5D2-4C59-A867-3BCE4CF10A0E}" presName="hierChild5" presStyleCnt="0"/>
      <dgm:spPr/>
    </dgm:pt>
    <dgm:pt modelId="{E1E78459-3EB2-4623-A056-4E87935D3426}" type="pres">
      <dgm:prSet presAssocID="{E742D95C-823F-4A6B-987C-6CEF86D64D52}" presName="Name23" presStyleLbl="parChTrans1D4" presStyleIdx="1" presStyleCnt="6"/>
      <dgm:spPr/>
    </dgm:pt>
    <dgm:pt modelId="{DCBC1879-D92B-4E9B-9DEF-8A6BF3304E1C}" type="pres">
      <dgm:prSet presAssocID="{11407DC4-A52D-4AB5-B9E5-416DC97C2B00}" presName="hierRoot4" presStyleCnt="0"/>
      <dgm:spPr/>
    </dgm:pt>
    <dgm:pt modelId="{E11541F3-0D12-47C8-BC9C-D67672DDA633}" type="pres">
      <dgm:prSet presAssocID="{11407DC4-A52D-4AB5-B9E5-416DC97C2B00}" presName="composite4" presStyleCnt="0"/>
      <dgm:spPr/>
    </dgm:pt>
    <dgm:pt modelId="{FBC318EC-8D20-4623-BD73-BC41C120E681}" type="pres">
      <dgm:prSet presAssocID="{11407DC4-A52D-4AB5-B9E5-416DC97C2B00}" presName="background4" presStyleLbl="node4" presStyleIdx="1" presStyleCnt="6"/>
      <dgm:spPr/>
    </dgm:pt>
    <dgm:pt modelId="{6B048571-F9E4-44D7-87CF-74BCEF9E7B6C}" type="pres">
      <dgm:prSet presAssocID="{11407DC4-A52D-4AB5-B9E5-416DC97C2B00}" presName="text4" presStyleLbl="fgAcc4" presStyleIdx="1" presStyleCnt="6">
        <dgm:presLayoutVars>
          <dgm:chPref val="3"/>
        </dgm:presLayoutVars>
      </dgm:prSet>
      <dgm:spPr/>
    </dgm:pt>
    <dgm:pt modelId="{486FB540-A61B-4873-9103-F3948078E484}" type="pres">
      <dgm:prSet presAssocID="{11407DC4-A52D-4AB5-B9E5-416DC97C2B00}" presName="hierChild5" presStyleCnt="0"/>
      <dgm:spPr/>
    </dgm:pt>
    <dgm:pt modelId="{B0169554-0670-4F8D-9159-7ECCF79465CF}" type="pres">
      <dgm:prSet presAssocID="{50C30623-FC2B-4833-8C8A-76DCA0A3B51B}" presName="Name17" presStyleLbl="parChTrans1D3" presStyleIdx="1" presStyleCnt="4"/>
      <dgm:spPr/>
    </dgm:pt>
    <dgm:pt modelId="{AE2CBFE6-939C-4717-BF07-7002393500E8}" type="pres">
      <dgm:prSet presAssocID="{09C3703D-32FD-41FA-A51B-3ADC501C0B15}" presName="hierRoot3" presStyleCnt="0"/>
      <dgm:spPr/>
    </dgm:pt>
    <dgm:pt modelId="{B483A48E-B605-4262-AA23-F11EA017C28B}" type="pres">
      <dgm:prSet presAssocID="{09C3703D-32FD-41FA-A51B-3ADC501C0B15}" presName="composite3" presStyleCnt="0"/>
      <dgm:spPr/>
    </dgm:pt>
    <dgm:pt modelId="{46518EC4-790C-400D-892C-A0A46632B9B3}" type="pres">
      <dgm:prSet presAssocID="{09C3703D-32FD-41FA-A51B-3ADC501C0B15}" presName="background3" presStyleLbl="node3" presStyleIdx="1" presStyleCnt="4"/>
      <dgm:spPr/>
    </dgm:pt>
    <dgm:pt modelId="{42549A3F-36CE-4D08-AE4B-04BB52119063}" type="pres">
      <dgm:prSet presAssocID="{09C3703D-32FD-41FA-A51B-3ADC501C0B15}" presName="text3" presStyleLbl="fgAcc3" presStyleIdx="1" presStyleCnt="4">
        <dgm:presLayoutVars>
          <dgm:chPref val="3"/>
        </dgm:presLayoutVars>
      </dgm:prSet>
      <dgm:spPr/>
    </dgm:pt>
    <dgm:pt modelId="{FC8B8BF9-76D6-4CD0-AB5F-AC51FE7C772B}" type="pres">
      <dgm:prSet presAssocID="{09C3703D-32FD-41FA-A51B-3ADC501C0B15}" presName="hierChild4" presStyleCnt="0"/>
      <dgm:spPr/>
    </dgm:pt>
    <dgm:pt modelId="{620458BC-A464-4253-9CF7-1EBF018EF4CC}" type="pres">
      <dgm:prSet presAssocID="{D2FB4957-4278-49F7-A18A-1A7D361ACE7C}" presName="Name23" presStyleLbl="parChTrans1D4" presStyleIdx="2" presStyleCnt="6"/>
      <dgm:spPr/>
    </dgm:pt>
    <dgm:pt modelId="{EAE3CA9A-5951-4291-979D-AD39FE5F8D8F}" type="pres">
      <dgm:prSet presAssocID="{ED14D0BA-32F1-491A-81F5-513D847C6C21}" presName="hierRoot4" presStyleCnt="0"/>
      <dgm:spPr/>
    </dgm:pt>
    <dgm:pt modelId="{A4A8847C-51D9-497D-8044-DE7BD4550C8A}" type="pres">
      <dgm:prSet presAssocID="{ED14D0BA-32F1-491A-81F5-513D847C6C21}" presName="composite4" presStyleCnt="0"/>
      <dgm:spPr/>
    </dgm:pt>
    <dgm:pt modelId="{7313901F-61F4-45BE-9888-99A1FEAD5822}" type="pres">
      <dgm:prSet presAssocID="{ED14D0BA-32F1-491A-81F5-513D847C6C21}" presName="background4" presStyleLbl="node4" presStyleIdx="2" presStyleCnt="6"/>
      <dgm:spPr/>
    </dgm:pt>
    <dgm:pt modelId="{CA053D91-F129-4C46-9D61-B6FD587DCDDF}" type="pres">
      <dgm:prSet presAssocID="{ED14D0BA-32F1-491A-81F5-513D847C6C21}" presName="text4" presStyleLbl="fgAcc4" presStyleIdx="2" presStyleCnt="6">
        <dgm:presLayoutVars>
          <dgm:chPref val="3"/>
        </dgm:presLayoutVars>
      </dgm:prSet>
      <dgm:spPr/>
    </dgm:pt>
    <dgm:pt modelId="{E7CBF589-C666-4D5E-962F-52E06F6A5EB1}" type="pres">
      <dgm:prSet presAssocID="{ED14D0BA-32F1-491A-81F5-513D847C6C21}" presName="hierChild5" presStyleCnt="0"/>
      <dgm:spPr/>
    </dgm:pt>
    <dgm:pt modelId="{88698CD3-8755-4143-B594-14F7590F7051}" type="pres">
      <dgm:prSet presAssocID="{28B27091-2488-47C1-A940-C0D73D8D0392}" presName="Name10" presStyleLbl="parChTrans1D2" presStyleIdx="1" presStyleCnt="2"/>
      <dgm:spPr/>
    </dgm:pt>
    <dgm:pt modelId="{67C676A2-805E-4A61-8FAD-8AE3365EB6DD}" type="pres">
      <dgm:prSet presAssocID="{9F55F283-CB41-4959-918C-BCFC0C7D880C}" presName="hierRoot2" presStyleCnt="0"/>
      <dgm:spPr/>
    </dgm:pt>
    <dgm:pt modelId="{628F2467-AADD-477E-A24F-45F95FBF1202}" type="pres">
      <dgm:prSet presAssocID="{9F55F283-CB41-4959-918C-BCFC0C7D880C}" presName="composite2" presStyleCnt="0"/>
      <dgm:spPr/>
    </dgm:pt>
    <dgm:pt modelId="{63937501-2F59-4C4D-B6CD-2B7BFE1E5838}" type="pres">
      <dgm:prSet presAssocID="{9F55F283-CB41-4959-918C-BCFC0C7D880C}" presName="background2" presStyleLbl="node2" presStyleIdx="1" presStyleCnt="2"/>
      <dgm:spPr/>
    </dgm:pt>
    <dgm:pt modelId="{172F421B-0E22-4C01-B55E-C5AF0BDD13CE}" type="pres">
      <dgm:prSet presAssocID="{9F55F283-CB41-4959-918C-BCFC0C7D880C}" presName="text2" presStyleLbl="fgAcc2" presStyleIdx="1" presStyleCnt="2">
        <dgm:presLayoutVars>
          <dgm:chPref val="3"/>
        </dgm:presLayoutVars>
      </dgm:prSet>
      <dgm:spPr/>
    </dgm:pt>
    <dgm:pt modelId="{2C9A5B60-C8C6-4B9E-B561-C69F43C566F5}" type="pres">
      <dgm:prSet presAssocID="{9F55F283-CB41-4959-918C-BCFC0C7D880C}" presName="hierChild3" presStyleCnt="0"/>
      <dgm:spPr/>
    </dgm:pt>
    <dgm:pt modelId="{32C07A60-529F-49F2-A014-ABBC36150FC6}" type="pres">
      <dgm:prSet presAssocID="{245FA2E5-F646-49ED-9A58-C8258A454732}" presName="Name17" presStyleLbl="parChTrans1D3" presStyleIdx="2" presStyleCnt="4"/>
      <dgm:spPr/>
    </dgm:pt>
    <dgm:pt modelId="{574F2267-4D1E-4152-B3E9-6A478699DA94}" type="pres">
      <dgm:prSet presAssocID="{0D0DA05A-B8B8-4E01-8048-BAC3A38C28A8}" presName="hierRoot3" presStyleCnt="0"/>
      <dgm:spPr/>
    </dgm:pt>
    <dgm:pt modelId="{332AE6C5-167A-468F-A861-53889B9852F9}" type="pres">
      <dgm:prSet presAssocID="{0D0DA05A-B8B8-4E01-8048-BAC3A38C28A8}" presName="composite3" presStyleCnt="0"/>
      <dgm:spPr/>
    </dgm:pt>
    <dgm:pt modelId="{CDBCADCD-9DD8-449B-A44D-691FE880C126}" type="pres">
      <dgm:prSet presAssocID="{0D0DA05A-B8B8-4E01-8048-BAC3A38C28A8}" presName="background3" presStyleLbl="node3" presStyleIdx="2" presStyleCnt="4"/>
      <dgm:spPr/>
    </dgm:pt>
    <dgm:pt modelId="{1018A24F-53CF-4F11-A488-BBE8EB5A8F2C}" type="pres">
      <dgm:prSet presAssocID="{0D0DA05A-B8B8-4E01-8048-BAC3A38C28A8}" presName="text3" presStyleLbl="fgAcc3" presStyleIdx="2" presStyleCnt="4">
        <dgm:presLayoutVars>
          <dgm:chPref val="3"/>
        </dgm:presLayoutVars>
      </dgm:prSet>
      <dgm:spPr/>
    </dgm:pt>
    <dgm:pt modelId="{CD94BF2A-4924-4547-9943-FC75BC2F1288}" type="pres">
      <dgm:prSet presAssocID="{0D0DA05A-B8B8-4E01-8048-BAC3A38C28A8}" presName="hierChild4" presStyleCnt="0"/>
      <dgm:spPr/>
    </dgm:pt>
    <dgm:pt modelId="{D9883F27-A95A-4816-87C2-432B3452A46E}" type="pres">
      <dgm:prSet presAssocID="{3C6912C5-7539-4528-BFB9-845C4FAF6E69}" presName="Name23" presStyleLbl="parChTrans1D4" presStyleIdx="3" presStyleCnt="6"/>
      <dgm:spPr/>
    </dgm:pt>
    <dgm:pt modelId="{6CCF659C-020D-4165-9342-F775C1751E17}" type="pres">
      <dgm:prSet presAssocID="{E9B59317-6153-4509-A1C4-C02243454AA8}" presName="hierRoot4" presStyleCnt="0"/>
      <dgm:spPr/>
    </dgm:pt>
    <dgm:pt modelId="{AD81E8D6-6E16-4735-AE0E-087AC7361EDC}" type="pres">
      <dgm:prSet presAssocID="{E9B59317-6153-4509-A1C4-C02243454AA8}" presName="composite4" presStyleCnt="0"/>
      <dgm:spPr/>
    </dgm:pt>
    <dgm:pt modelId="{31BD7A1D-8E17-4E56-AC8A-0CB811E3BE7F}" type="pres">
      <dgm:prSet presAssocID="{E9B59317-6153-4509-A1C4-C02243454AA8}" presName="background4" presStyleLbl="node4" presStyleIdx="3" presStyleCnt="6"/>
      <dgm:spPr/>
    </dgm:pt>
    <dgm:pt modelId="{FF2D5714-916A-4187-AA8D-AA4DD40BE92E}" type="pres">
      <dgm:prSet presAssocID="{E9B59317-6153-4509-A1C4-C02243454AA8}" presName="text4" presStyleLbl="fgAcc4" presStyleIdx="3" presStyleCnt="6">
        <dgm:presLayoutVars>
          <dgm:chPref val="3"/>
        </dgm:presLayoutVars>
      </dgm:prSet>
      <dgm:spPr/>
    </dgm:pt>
    <dgm:pt modelId="{218F19AD-08F0-4940-8AB7-DDD19AE27870}" type="pres">
      <dgm:prSet presAssocID="{E9B59317-6153-4509-A1C4-C02243454AA8}" presName="hierChild5" presStyleCnt="0"/>
      <dgm:spPr/>
    </dgm:pt>
    <dgm:pt modelId="{8687DF09-408F-4FDB-A807-4EA836CF8A41}" type="pres">
      <dgm:prSet presAssocID="{ED180017-9603-4E2E-8039-701A5E380950}" presName="Name17" presStyleLbl="parChTrans1D3" presStyleIdx="3" presStyleCnt="4"/>
      <dgm:spPr/>
    </dgm:pt>
    <dgm:pt modelId="{B35C793F-E5C5-4386-8C3B-0D344C748DEB}" type="pres">
      <dgm:prSet presAssocID="{54CDA3A4-BADA-4EB9-A48A-DF22ED56DF0E}" presName="hierRoot3" presStyleCnt="0"/>
      <dgm:spPr/>
    </dgm:pt>
    <dgm:pt modelId="{4E67AE6B-283E-4C0B-8591-E70065F728BF}" type="pres">
      <dgm:prSet presAssocID="{54CDA3A4-BADA-4EB9-A48A-DF22ED56DF0E}" presName="composite3" presStyleCnt="0"/>
      <dgm:spPr/>
    </dgm:pt>
    <dgm:pt modelId="{C4019E5E-03EA-49B9-960A-67628B52F182}" type="pres">
      <dgm:prSet presAssocID="{54CDA3A4-BADA-4EB9-A48A-DF22ED56DF0E}" presName="background3" presStyleLbl="node3" presStyleIdx="3" presStyleCnt="4"/>
      <dgm:spPr/>
    </dgm:pt>
    <dgm:pt modelId="{D46960E9-FF7B-4548-ABB8-B6469BA97179}" type="pres">
      <dgm:prSet presAssocID="{54CDA3A4-BADA-4EB9-A48A-DF22ED56DF0E}" presName="text3" presStyleLbl="fgAcc3" presStyleIdx="3" presStyleCnt="4">
        <dgm:presLayoutVars>
          <dgm:chPref val="3"/>
        </dgm:presLayoutVars>
      </dgm:prSet>
      <dgm:spPr/>
    </dgm:pt>
    <dgm:pt modelId="{6C9A7A35-BEF9-483B-B054-287CAEAE45EC}" type="pres">
      <dgm:prSet presAssocID="{54CDA3A4-BADA-4EB9-A48A-DF22ED56DF0E}" presName="hierChild4" presStyleCnt="0"/>
      <dgm:spPr/>
    </dgm:pt>
    <dgm:pt modelId="{150AABDA-5383-4138-9DC7-D41098475C24}" type="pres">
      <dgm:prSet presAssocID="{E6543738-113C-499C-B0F5-657312F77786}" presName="Name23" presStyleLbl="parChTrans1D4" presStyleIdx="4" presStyleCnt="6"/>
      <dgm:spPr/>
    </dgm:pt>
    <dgm:pt modelId="{B9B221FF-F40A-48EB-9C9B-BFE10A7490A7}" type="pres">
      <dgm:prSet presAssocID="{9E27FC36-9D94-4548-9553-449C14844221}" presName="hierRoot4" presStyleCnt="0"/>
      <dgm:spPr/>
    </dgm:pt>
    <dgm:pt modelId="{3115168A-1053-407F-BA6B-3C11E65AF1A9}" type="pres">
      <dgm:prSet presAssocID="{9E27FC36-9D94-4548-9553-449C14844221}" presName="composite4" presStyleCnt="0"/>
      <dgm:spPr/>
    </dgm:pt>
    <dgm:pt modelId="{C5AE45B3-997A-4C94-A850-B847D785C8EA}" type="pres">
      <dgm:prSet presAssocID="{9E27FC36-9D94-4548-9553-449C14844221}" presName="background4" presStyleLbl="node4" presStyleIdx="4" presStyleCnt="6"/>
      <dgm:spPr/>
    </dgm:pt>
    <dgm:pt modelId="{7176701F-6A73-4368-A5A7-D8B249993B70}" type="pres">
      <dgm:prSet presAssocID="{9E27FC36-9D94-4548-9553-449C14844221}" presName="text4" presStyleLbl="fgAcc4" presStyleIdx="4" presStyleCnt="6">
        <dgm:presLayoutVars>
          <dgm:chPref val="3"/>
        </dgm:presLayoutVars>
      </dgm:prSet>
      <dgm:spPr/>
    </dgm:pt>
    <dgm:pt modelId="{80EEB353-40AA-4A93-B3F6-511320EB52FA}" type="pres">
      <dgm:prSet presAssocID="{9E27FC36-9D94-4548-9553-449C14844221}" presName="hierChild5" presStyleCnt="0"/>
      <dgm:spPr/>
    </dgm:pt>
    <dgm:pt modelId="{3D376043-BD9A-4DD5-935C-FBD59CEE3A46}" type="pres">
      <dgm:prSet presAssocID="{F3211866-4557-4163-9F6E-B608DA1231BD}" presName="Name23" presStyleLbl="parChTrans1D4" presStyleIdx="5" presStyleCnt="6"/>
      <dgm:spPr/>
    </dgm:pt>
    <dgm:pt modelId="{99308116-F627-4F49-8522-B17278F53F66}" type="pres">
      <dgm:prSet presAssocID="{D96DD61C-272D-483A-B946-DC6B187467A7}" presName="hierRoot4" presStyleCnt="0"/>
      <dgm:spPr/>
    </dgm:pt>
    <dgm:pt modelId="{619D103A-59DA-467C-9C74-152A58BD887C}" type="pres">
      <dgm:prSet presAssocID="{D96DD61C-272D-483A-B946-DC6B187467A7}" presName="composite4" presStyleCnt="0"/>
      <dgm:spPr/>
    </dgm:pt>
    <dgm:pt modelId="{3CF8B72B-F51C-4F6D-ACF4-B824465205B7}" type="pres">
      <dgm:prSet presAssocID="{D96DD61C-272D-483A-B946-DC6B187467A7}" presName="background4" presStyleLbl="node4" presStyleIdx="5" presStyleCnt="6"/>
      <dgm:spPr/>
    </dgm:pt>
    <dgm:pt modelId="{A4708EEA-8B68-443C-B0D7-792B92015BB3}" type="pres">
      <dgm:prSet presAssocID="{D96DD61C-272D-483A-B946-DC6B187467A7}" presName="text4" presStyleLbl="fgAcc4" presStyleIdx="5" presStyleCnt="6">
        <dgm:presLayoutVars>
          <dgm:chPref val="3"/>
        </dgm:presLayoutVars>
      </dgm:prSet>
      <dgm:spPr/>
    </dgm:pt>
    <dgm:pt modelId="{CBB84897-E9DC-4FC0-85AC-E9DE768406C9}" type="pres">
      <dgm:prSet presAssocID="{D96DD61C-272D-483A-B946-DC6B187467A7}" presName="hierChild5" presStyleCnt="0"/>
      <dgm:spPr/>
    </dgm:pt>
  </dgm:ptLst>
  <dgm:cxnLst>
    <dgm:cxn modelId="{5B09C346-384F-4A7D-A599-6E4F3E4EBAB1}" type="presOf" srcId="{11407DC4-A52D-4AB5-B9E5-416DC97C2B00}" destId="{6B048571-F9E4-44D7-87CF-74BCEF9E7B6C}" srcOrd="0" destOrd="0" presId="urn:microsoft.com/office/officeart/2005/8/layout/hierarchy1"/>
    <dgm:cxn modelId="{6343801B-BBAD-4194-877A-8D27323E39CB}" type="presOf" srcId="{D2FB4957-4278-49F7-A18A-1A7D361ACE7C}" destId="{620458BC-A464-4253-9CF7-1EBF018EF4CC}" srcOrd="0" destOrd="0" presId="urn:microsoft.com/office/officeart/2005/8/layout/hierarchy1"/>
    <dgm:cxn modelId="{CB672175-904E-48B1-96A2-B63979DA683B}" srcId="{9710F575-2930-480D-A1A6-2FC33B844412}" destId="{9F55F283-CB41-4959-918C-BCFC0C7D880C}" srcOrd="1" destOrd="0" parTransId="{28B27091-2488-47C1-A940-C0D73D8D0392}" sibTransId="{E9FCE109-F084-4315-B1B1-B4D79C8DED73}"/>
    <dgm:cxn modelId="{186AB8E9-E5B5-45D7-9DD6-38AD20FA3C21}" srcId="{9F55F283-CB41-4959-918C-BCFC0C7D880C}" destId="{0D0DA05A-B8B8-4E01-8048-BAC3A38C28A8}" srcOrd="0" destOrd="0" parTransId="{245FA2E5-F646-49ED-9A58-C8258A454732}" sibTransId="{D0A2B3E2-CE16-4F89-8D44-5E0215BD3C08}"/>
    <dgm:cxn modelId="{961B9B17-57ED-4E28-A47F-148A863CCF42}" srcId="{D4320403-74D4-46F3-AED1-FE63BEBC247E}" destId="{11407DC4-A52D-4AB5-B9E5-416DC97C2B00}" srcOrd="1" destOrd="0" parTransId="{E742D95C-823F-4A6B-987C-6CEF86D64D52}" sibTransId="{DE72E587-CAA2-465E-B156-1BB4596173BE}"/>
    <dgm:cxn modelId="{20396D5C-B195-4794-8792-E5409BF1FA9A}" type="presOf" srcId="{D96DD61C-272D-483A-B946-DC6B187467A7}" destId="{A4708EEA-8B68-443C-B0D7-792B92015BB3}" srcOrd="0" destOrd="0" presId="urn:microsoft.com/office/officeart/2005/8/layout/hierarchy1"/>
    <dgm:cxn modelId="{4F20F203-3105-4F7F-8BA3-257D44881502}" type="presOf" srcId="{FA47CE94-1833-464D-8149-B19DC644F644}" destId="{23AFE76A-208B-4A6C-9C37-4D41DB645C44}" srcOrd="0" destOrd="0" presId="urn:microsoft.com/office/officeart/2005/8/layout/hierarchy1"/>
    <dgm:cxn modelId="{473B037A-EF1D-4A91-A834-DB4AA6E375CA}" srcId="{046CDECF-19B0-4EC8-9512-05FED6226D30}" destId="{09C3703D-32FD-41FA-A51B-3ADC501C0B15}" srcOrd="1" destOrd="0" parTransId="{50C30623-FC2B-4833-8C8A-76DCA0A3B51B}" sibTransId="{46FEE431-812F-482D-923E-72AA35D8C54B}"/>
    <dgm:cxn modelId="{A0CF0CB6-2380-486B-BEE6-7E9895CAED4A}" type="presOf" srcId="{28B27091-2488-47C1-A940-C0D73D8D0392}" destId="{88698CD3-8755-4143-B594-14F7590F7051}" srcOrd="0" destOrd="0" presId="urn:microsoft.com/office/officeart/2005/8/layout/hierarchy1"/>
    <dgm:cxn modelId="{FA534776-61F4-42C1-8402-233CB315471F}" type="presOf" srcId="{D9DF3E7E-F5D2-4C59-A867-3BCE4CF10A0E}" destId="{8A845BEF-3E54-4C0B-9BAA-D7AFE03A9A07}" srcOrd="0" destOrd="0" presId="urn:microsoft.com/office/officeart/2005/8/layout/hierarchy1"/>
    <dgm:cxn modelId="{7143F2E1-F01C-41B1-BF35-84C75F970A2D}" type="presOf" srcId="{17F0EBCD-37C8-465E-A4EB-BCB58DC03BF5}" destId="{06D27F3B-827D-4844-8D9B-07278827EF13}" srcOrd="0" destOrd="0" presId="urn:microsoft.com/office/officeart/2005/8/layout/hierarchy1"/>
    <dgm:cxn modelId="{691FB888-D402-42F6-8516-0F2FA77C3518}" type="presOf" srcId="{32C0E7FE-1751-4F44-9F60-18C3A86909A6}" destId="{3CF3C14A-587B-4984-B6D6-9F4021FBCAF9}" srcOrd="0" destOrd="0" presId="urn:microsoft.com/office/officeart/2005/8/layout/hierarchy1"/>
    <dgm:cxn modelId="{C7562E86-8289-4BBC-9D75-445944B182D3}" type="presOf" srcId="{245FA2E5-F646-49ED-9A58-C8258A454732}" destId="{32C07A60-529F-49F2-A014-ABBC36150FC6}" srcOrd="0" destOrd="0" presId="urn:microsoft.com/office/officeart/2005/8/layout/hierarchy1"/>
    <dgm:cxn modelId="{FFE67521-9DCB-426D-AC01-E4FAD914FADD}" srcId="{9710F575-2930-480D-A1A6-2FC33B844412}" destId="{046CDECF-19B0-4EC8-9512-05FED6226D30}" srcOrd="0" destOrd="0" parTransId="{71FD406A-F3F6-4242-A308-86417DA973E3}" sibTransId="{430560B4-F992-446C-80F3-133CE7A86E5E}"/>
    <dgm:cxn modelId="{1A3460C8-29E8-476E-91B1-78BAA82BFD79}" type="presOf" srcId="{E742D95C-823F-4A6B-987C-6CEF86D64D52}" destId="{E1E78459-3EB2-4623-A056-4E87935D3426}" srcOrd="0" destOrd="0" presId="urn:microsoft.com/office/officeart/2005/8/layout/hierarchy1"/>
    <dgm:cxn modelId="{9F4ED52C-B4FB-4784-914F-6A57CFCE7725}" srcId="{046CDECF-19B0-4EC8-9512-05FED6226D30}" destId="{D4320403-74D4-46F3-AED1-FE63BEBC247E}" srcOrd="0" destOrd="0" parTransId="{17F0EBCD-37C8-465E-A4EB-BCB58DC03BF5}" sibTransId="{2CB29142-8052-4DA1-82FD-D348F7C35BD8}"/>
    <dgm:cxn modelId="{1B9A0E65-20FC-4625-8EFE-B86D70C3616E}" type="presOf" srcId="{71FD406A-F3F6-4242-A308-86417DA973E3}" destId="{A4397582-F618-45A2-862A-004C5BE69778}" srcOrd="0" destOrd="0" presId="urn:microsoft.com/office/officeart/2005/8/layout/hierarchy1"/>
    <dgm:cxn modelId="{A84E0632-2741-4218-8F16-484BC47E7C48}" type="presOf" srcId="{F3211866-4557-4163-9F6E-B608DA1231BD}" destId="{3D376043-BD9A-4DD5-935C-FBD59CEE3A46}" srcOrd="0" destOrd="0" presId="urn:microsoft.com/office/officeart/2005/8/layout/hierarchy1"/>
    <dgm:cxn modelId="{5D8A4AAE-C658-4C14-80D6-F6F57217469E}" type="presOf" srcId="{ED14D0BA-32F1-491A-81F5-513D847C6C21}" destId="{CA053D91-F129-4C46-9D61-B6FD587DCDDF}" srcOrd="0" destOrd="0" presId="urn:microsoft.com/office/officeart/2005/8/layout/hierarchy1"/>
    <dgm:cxn modelId="{AD703239-FA9A-485E-B9F7-DF99CF9BF70F}" srcId="{0D0DA05A-B8B8-4E01-8048-BAC3A38C28A8}" destId="{E9B59317-6153-4509-A1C4-C02243454AA8}" srcOrd="0" destOrd="0" parTransId="{3C6912C5-7539-4528-BFB9-845C4FAF6E69}" sibTransId="{04387903-0EF0-46AD-A80E-880D410C424D}"/>
    <dgm:cxn modelId="{43685022-E75D-4B8F-9FDC-E400F49321A0}" type="presOf" srcId="{50C30623-FC2B-4833-8C8A-76DCA0A3B51B}" destId="{B0169554-0670-4F8D-9159-7ECCF79465CF}" srcOrd="0" destOrd="0" presId="urn:microsoft.com/office/officeart/2005/8/layout/hierarchy1"/>
    <dgm:cxn modelId="{6AA8102E-0986-4BD0-8E83-DF33B398D9D1}" type="presOf" srcId="{E9B59317-6153-4509-A1C4-C02243454AA8}" destId="{FF2D5714-916A-4187-AA8D-AA4DD40BE92E}" srcOrd="0" destOrd="0" presId="urn:microsoft.com/office/officeart/2005/8/layout/hierarchy1"/>
    <dgm:cxn modelId="{F82B47BF-63AF-4DD6-A425-B2BC99AF35DD}" type="presOf" srcId="{54CDA3A4-BADA-4EB9-A48A-DF22ED56DF0E}" destId="{D46960E9-FF7B-4548-ABB8-B6469BA97179}" srcOrd="0" destOrd="0" presId="urn:microsoft.com/office/officeart/2005/8/layout/hierarchy1"/>
    <dgm:cxn modelId="{DCDDBD9D-DBDD-4EAE-BAAF-54E095B11F9D}" srcId="{54CDA3A4-BADA-4EB9-A48A-DF22ED56DF0E}" destId="{9E27FC36-9D94-4548-9553-449C14844221}" srcOrd="0" destOrd="0" parTransId="{E6543738-113C-499C-B0F5-657312F77786}" sibTransId="{E7015491-0E0A-467E-BDEA-3296ECB7B645}"/>
    <dgm:cxn modelId="{A384B23D-D9D2-44DE-B38B-2BD9DD901A02}" srcId="{09C3703D-32FD-41FA-A51B-3ADC501C0B15}" destId="{ED14D0BA-32F1-491A-81F5-513D847C6C21}" srcOrd="0" destOrd="0" parTransId="{D2FB4957-4278-49F7-A18A-1A7D361ACE7C}" sibTransId="{3A9672D3-6182-42B8-B3BF-6F7BE3DBE851}"/>
    <dgm:cxn modelId="{B8AE1BA2-6810-4A2D-8EA4-EFBAE2C1FA4F}" type="presOf" srcId="{9E27FC36-9D94-4548-9553-449C14844221}" destId="{7176701F-6A73-4368-A5A7-D8B249993B70}" srcOrd="0" destOrd="0" presId="urn:microsoft.com/office/officeart/2005/8/layout/hierarchy1"/>
    <dgm:cxn modelId="{19C35701-E568-4D30-A96F-A911F536C577}" srcId="{54CDA3A4-BADA-4EB9-A48A-DF22ED56DF0E}" destId="{D96DD61C-272D-483A-B946-DC6B187467A7}" srcOrd="1" destOrd="0" parTransId="{F3211866-4557-4163-9F6E-B608DA1231BD}" sibTransId="{CEC81004-9CB1-4028-A3FF-78C1FB59BE4D}"/>
    <dgm:cxn modelId="{566490A0-3FE4-4B9E-9019-264F543DA08A}" type="presOf" srcId="{ED180017-9603-4E2E-8039-701A5E380950}" destId="{8687DF09-408F-4FDB-A807-4EA836CF8A41}" srcOrd="0" destOrd="0" presId="urn:microsoft.com/office/officeart/2005/8/layout/hierarchy1"/>
    <dgm:cxn modelId="{48168C99-D6E0-435F-9CB1-E93F4BA3A2B3}" type="presOf" srcId="{E6543738-113C-499C-B0F5-657312F77786}" destId="{150AABDA-5383-4138-9DC7-D41098475C24}" srcOrd="0" destOrd="0" presId="urn:microsoft.com/office/officeart/2005/8/layout/hierarchy1"/>
    <dgm:cxn modelId="{DC82E8EB-05B8-464D-98FA-749FE761BA01}" type="presOf" srcId="{D4320403-74D4-46F3-AED1-FE63BEBC247E}" destId="{3E95B7CF-E6FC-4EF2-8A67-77CFDA59E59E}" srcOrd="0" destOrd="0" presId="urn:microsoft.com/office/officeart/2005/8/layout/hierarchy1"/>
    <dgm:cxn modelId="{6AFF9B95-9EAD-432A-9E07-5E1871D6696F}" type="presOf" srcId="{046CDECF-19B0-4EC8-9512-05FED6226D30}" destId="{9210E461-5936-4141-BD75-FF6D50483227}" srcOrd="0" destOrd="0" presId="urn:microsoft.com/office/officeart/2005/8/layout/hierarchy1"/>
    <dgm:cxn modelId="{83A011BB-B466-42D0-9447-59A1B0342642}" type="presOf" srcId="{9F55F283-CB41-4959-918C-BCFC0C7D880C}" destId="{172F421B-0E22-4C01-B55E-C5AF0BDD13CE}" srcOrd="0" destOrd="0" presId="urn:microsoft.com/office/officeart/2005/8/layout/hierarchy1"/>
    <dgm:cxn modelId="{5FBFEE3D-E1EC-4F66-BF48-BC2E5CC78987}" type="presOf" srcId="{09C3703D-32FD-41FA-A51B-3ADC501C0B15}" destId="{42549A3F-36CE-4D08-AE4B-04BB52119063}" srcOrd="0" destOrd="0" presId="urn:microsoft.com/office/officeart/2005/8/layout/hierarchy1"/>
    <dgm:cxn modelId="{FA3B3D10-D8EE-49C3-A37D-79294546F352}" srcId="{D4320403-74D4-46F3-AED1-FE63BEBC247E}" destId="{D9DF3E7E-F5D2-4C59-A867-3BCE4CF10A0E}" srcOrd="0" destOrd="0" parTransId="{FA47CE94-1833-464D-8149-B19DC644F644}" sibTransId="{85C0D45F-2497-4871-A4E8-C2438F329EE3}"/>
    <dgm:cxn modelId="{4A0C36F2-9763-472E-81F2-5D5181B7D186}" srcId="{32C0E7FE-1751-4F44-9F60-18C3A86909A6}" destId="{9710F575-2930-480D-A1A6-2FC33B844412}" srcOrd="0" destOrd="0" parTransId="{7AD856A0-EC55-4921-8DE3-7492806852CE}" sibTransId="{31FA1C22-8540-4E5B-B84F-02EB529552DA}"/>
    <dgm:cxn modelId="{E238FC5C-4482-46BB-90F4-EC497B0269D2}" type="presOf" srcId="{3C6912C5-7539-4528-BFB9-845C4FAF6E69}" destId="{D9883F27-A95A-4816-87C2-432B3452A46E}" srcOrd="0" destOrd="0" presId="urn:microsoft.com/office/officeart/2005/8/layout/hierarchy1"/>
    <dgm:cxn modelId="{37F2DAA7-63ED-477C-BD1F-CF4177584A0C}" type="presOf" srcId="{0D0DA05A-B8B8-4E01-8048-BAC3A38C28A8}" destId="{1018A24F-53CF-4F11-A488-BBE8EB5A8F2C}" srcOrd="0" destOrd="0" presId="urn:microsoft.com/office/officeart/2005/8/layout/hierarchy1"/>
    <dgm:cxn modelId="{D8D859C9-F966-4CB8-94F1-C1304DC5ADBC}" srcId="{9F55F283-CB41-4959-918C-BCFC0C7D880C}" destId="{54CDA3A4-BADA-4EB9-A48A-DF22ED56DF0E}" srcOrd="1" destOrd="0" parTransId="{ED180017-9603-4E2E-8039-701A5E380950}" sibTransId="{5C1FA9B5-D008-4D73-B949-31AF46A8B69A}"/>
    <dgm:cxn modelId="{0A124813-C669-4E08-A69A-2DF253776E79}" type="presOf" srcId="{9710F575-2930-480D-A1A6-2FC33B844412}" destId="{6B4A167E-31BB-4ADC-A7A7-03A5CD096B99}" srcOrd="0" destOrd="0" presId="urn:microsoft.com/office/officeart/2005/8/layout/hierarchy1"/>
    <dgm:cxn modelId="{65EB5F72-E90F-48E3-81DB-1214EE691CBE}" type="presParOf" srcId="{3CF3C14A-587B-4984-B6D6-9F4021FBCAF9}" destId="{FD1A73B9-57AC-4B4D-947F-72B0C811D49E}" srcOrd="0" destOrd="0" presId="urn:microsoft.com/office/officeart/2005/8/layout/hierarchy1"/>
    <dgm:cxn modelId="{584B062B-DDEB-42A3-B15E-6BB1842EE587}" type="presParOf" srcId="{FD1A73B9-57AC-4B4D-947F-72B0C811D49E}" destId="{B0DF4200-B080-47F6-9081-9EED212E424C}" srcOrd="0" destOrd="0" presId="urn:microsoft.com/office/officeart/2005/8/layout/hierarchy1"/>
    <dgm:cxn modelId="{69473F16-8B59-4C7A-8360-8DBC59AE83D1}" type="presParOf" srcId="{B0DF4200-B080-47F6-9081-9EED212E424C}" destId="{43ABD09C-FB51-48CC-9FE9-3FA4AFD20C2F}" srcOrd="0" destOrd="0" presId="urn:microsoft.com/office/officeart/2005/8/layout/hierarchy1"/>
    <dgm:cxn modelId="{845F8200-949A-403F-9089-75787BBF25E5}" type="presParOf" srcId="{B0DF4200-B080-47F6-9081-9EED212E424C}" destId="{6B4A167E-31BB-4ADC-A7A7-03A5CD096B99}" srcOrd="1" destOrd="0" presId="urn:microsoft.com/office/officeart/2005/8/layout/hierarchy1"/>
    <dgm:cxn modelId="{CFAF3B52-CCFE-4366-AE78-DC2D58369BC0}" type="presParOf" srcId="{FD1A73B9-57AC-4B4D-947F-72B0C811D49E}" destId="{7945F010-228F-4C16-BAB0-E9D0DE91EDB5}" srcOrd="1" destOrd="0" presId="urn:microsoft.com/office/officeart/2005/8/layout/hierarchy1"/>
    <dgm:cxn modelId="{54D1EF03-8F07-4341-9B09-CCEB4258FFA4}" type="presParOf" srcId="{7945F010-228F-4C16-BAB0-E9D0DE91EDB5}" destId="{A4397582-F618-45A2-862A-004C5BE69778}" srcOrd="0" destOrd="0" presId="urn:microsoft.com/office/officeart/2005/8/layout/hierarchy1"/>
    <dgm:cxn modelId="{A9D4CFCA-FFAB-4147-BE09-F6A6FA9F48E1}" type="presParOf" srcId="{7945F010-228F-4C16-BAB0-E9D0DE91EDB5}" destId="{2722A1E5-9093-4BA5-B969-E55BA6BDE186}" srcOrd="1" destOrd="0" presId="urn:microsoft.com/office/officeart/2005/8/layout/hierarchy1"/>
    <dgm:cxn modelId="{2F5F2980-CDE0-4EF5-9233-9786C231AA21}" type="presParOf" srcId="{2722A1E5-9093-4BA5-B969-E55BA6BDE186}" destId="{D23D2A4C-7BE1-4C74-A55D-3D0224A3DC82}" srcOrd="0" destOrd="0" presId="urn:microsoft.com/office/officeart/2005/8/layout/hierarchy1"/>
    <dgm:cxn modelId="{B0C4DF3C-94AE-4EE9-978C-31C1F63639CD}" type="presParOf" srcId="{D23D2A4C-7BE1-4C74-A55D-3D0224A3DC82}" destId="{CB07332D-140B-4F2B-AA41-FDB4CF82973E}" srcOrd="0" destOrd="0" presId="urn:microsoft.com/office/officeart/2005/8/layout/hierarchy1"/>
    <dgm:cxn modelId="{7EA37B07-449E-450E-A4D5-74DC706D7F5E}" type="presParOf" srcId="{D23D2A4C-7BE1-4C74-A55D-3D0224A3DC82}" destId="{9210E461-5936-4141-BD75-FF6D50483227}" srcOrd="1" destOrd="0" presId="urn:microsoft.com/office/officeart/2005/8/layout/hierarchy1"/>
    <dgm:cxn modelId="{1339D008-EB41-4D68-8F2E-508501C3188C}" type="presParOf" srcId="{2722A1E5-9093-4BA5-B969-E55BA6BDE186}" destId="{8B6A3B00-BFB4-4FE1-9DF9-E58E7FCB2AD1}" srcOrd="1" destOrd="0" presId="urn:microsoft.com/office/officeart/2005/8/layout/hierarchy1"/>
    <dgm:cxn modelId="{84417808-F610-4852-A572-A70EE24A9870}" type="presParOf" srcId="{8B6A3B00-BFB4-4FE1-9DF9-E58E7FCB2AD1}" destId="{06D27F3B-827D-4844-8D9B-07278827EF13}" srcOrd="0" destOrd="0" presId="urn:microsoft.com/office/officeart/2005/8/layout/hierarchy1"/>
    <dgm:cxn modelId="{C3390308-3F47-4082-A94E-15AA70032850}" type="presParOf" srcId="{8B6A3B00-BFB4-4FE1-9DF9-E58E7FCB2AD1}" destId="{CC48F512-0199-481B-8EB4-66B0EB255EA8}" srcOrd="1" destOrd="0" presId="urn:microsoft.com/office/officeart/2005/8/layout/hierarchy1"/>
    <dgm:cxn modelId="{161A7AC4-8A58-47F8-BF34-30DA065E9B9C}" type="presParOf" srcId="{CC48F512-0199-481B-8EB4-66B0EB255EA8}" destId="{51E1238B-32AF-4BCC-91B1-1C2FC8A4F44E}" srcOrd="0" destOrd="0" presId="urn:microsoft.com/office/officeart/2005/8/layout/hierarchy1"/>
    <dgm:cxn modelId="{D4664B5B-E19C-423E-8618-1AC4A01DA702}" type="presParOf" srcId="{51E1238B-32AF-4BCC-91B1-1C2FC8A4F44E}" destId="{82322F92-09F1-4EBD-BCCA-E9C0D5D59E34}" srcOrd="0" destOrd="0" presId="urn:microsoft.com/office/officeart/2005/8/layout/hierarchy1"/>
    <dgm:cxn modelId="{053E5EF5-77AE-4ACD-B2B8-0CA13485FCE4}" type="presParOf" srcId="{51E1238B-32AF-4BCC-91B1-1C2FC8A4F44E}" destId="{3E95B7CF-E6FC-4EF2-8A67-77CFDA59E59E}" srcOrd="1" destOrd="0" presId="urn:microsoft.com/office/officeart/2005/8/layout/hierarchy1"/>
    <dgm:cxn modelId="{098D75F8-EF9C-4961-8354-CE03A0013118}" type="presParOf" srcId="{CC48F512-0199-481B-8EB4-66B0EB255EA8}" destId="{0C4A6299-3E6F-4BF0-8D17-8066A409D624}" srcOrd="1" destOrd="0" presId="urn:microsoft.com/office/officeart/2005/8/layout/hierarchy1"/>
    <dgm:cxn modelId="{6375EE4E-C81D-452C-B2A2-51C8D72BA9F3}" type="presParOf" srcId="{0C4A6299-3E6F-4BF0-8D17-8066A409D624}" destId="{23AFE76A-208B-4A6C-9C37-4D41DB645C44}" srcOrd="0" destOrd="0" presId="urn:microsoft.com/office/officeart/2005/8/layout/hierarchy1"/>
    <dgm:cxn modelId="{5D4853C8-30CE-40E8-9D6A-239FA20476DE}" type="presParOf" srcId="{0C4A6299-3E6F-4BF0-8D17-8066A409D624}" destId="{DE578CDA-7878-492E-AE45-FDD547426ECD}" srcOrd="1" destOrd="0" presId="urn:microsoft.com/office/officeart/2005/8/layout/hierarchy1"/>
    <dgm:cxn modelId="{1BCDA6EB-477E-4B38-B7E7-ADD690691D3B}" type="presParOf" srcId="{DE578CDA-7878-492E-AE45-FDD547426ECD}" destId="{31AB4209-78A8-4E65-97B1-309C12E9C535}" srcOrd="0" destOrd="0" presId="urn:microsoft.com/office/officeart/2005/8/layout/hierarchy1"/>
    <dgm:cxn modelId="{95B9322F-C9E4-4BE7-B48D-30F63E4EF61C}" type="presParOf" srcId="{31AB4209-78A8-4E65-97B1-309C12E9C535}" destId="{C4BD8B65-2993-4F3F-9B7C-8EA13B05BCA9}" srcOrd="0" destOrd="0" presId="urn:microsoft.com/office/officeart/2005/8/layout/hierarchy1"/>
    <dgm:cxn modelId="{0C2D8023-CFF3-4B3F-8603-2D9EB431570F}" type="presParOf" srcId="{31AB4209-78A8-4E65-97B1-309C12E9C535}" destId="{8A845BEF-3E54-4C0B-9BAA-D7AFE03A9A07}" srcOrd="1" destOrd="0" presId="urn:microsoft.com/office/officeart/2005/8/layout/hierarchy1"/>
    <dgm:cxn modelId="{C57424A0-095C-4E23-86E8-2970D4DBB840}" type="presParOf" srcId="{DE578CDA-7878-492E-AE45-FDD547426ECD}" destId="{BD8941C7-90A5-421C-B0CA-ADD1752F0307}" srcOrd="1" destOrd="0" presId="urn:microsoft.com/office/officeart/2005/8/layout/hierarchy1"/>
    <dgm:cxn modelId="{E0443F68-3CFA-4847-877A-408E5ADDD39F}" type="presParOf" srcId="{0C4A6299-3E6F-4BF0-8D17-8066A409D624}" destId="{E1E78459-3EB2-4623-A056-4E87935D3426}" srcOrd="2" destOrd="0" presId="urn:microsoft.com/office/officeart/2005/8/layout/hierarchy1"/>
    <dgm:cxn modelId="{F92CC36A-F527-4FC9-ADE8-439F6917F83D}" type="presParOf" srcId="{0C4A6299-3E6F-4BF0-8D17-8066A409D624}" destId="{DCBC1879-D92B-4E9B-9DEF-8A6BF3304E1C}" srcOrd="3" destOrd="0" presId="urn:microsoft.com/office/officeart/2005/8/layout/hierarchy1"/>
    <dgm:cxn modelId="{3BFEA21C-7C52-4D41-8065-2CAE8498908B}" type="presParOf" srcId="{DCBC1879-D92B-4E9B-9DEF-8A6BF3304E1C}" destId="{E11541F3-0D12-47C8-BC9C-D67672DDA633}" srcOrd="0" destOrd="0" presId="urn:microsoft.com/office/officeart/2005/8/layout/hierarchy1"/>
    <dgm:cxn modelId="{425C77AE-7283-4F0B-8344-1C55635ADAB9}" type="presParOf" srcId="{E11541F3-0D12-47C8-BC9C-D67672DDA633}" destId="{FBC318EC-8D20-4623-BD73-BC41C120E681}" srcOrd="0" destOrd="0" presId="urn:microsoft.com/office/officeart/2005/8/layout/hierarchy1"/>
    <dgm:cxn modelId="{A6547482-27BB-4AC9-9DF8-47E87BB78C4C}" type="presParOf" srcId="{E11541F3-0D12-47C8-BC9C-D67672DDA633}" destId="{6B048571-F9E4-44D7-87CF-74BCEF9E7B6C}" srcOrd="1" destOrd="0" presId="urn:microsoft.com/office/officeart/2005/8/layout/hierarchy1"/>
    <dgm:cxn modelId="{2F797C24-847C-4A5E-9A7F-23C96804917E}" type="presParOf" srcId="{DCBC1879-D92B-4E9B-9DEF-8A6BF3304E1C}" destId="{486FB540-A61B-4873-9103-F3948078E484}" srcOrd="1" destOrd="0" presId="urn:microsoft.com/office/officeart/2005/8/layout/hierarchy1"/>
    <dgm:cxn modelId="{17870D13-F931-47F1-B637-D9FCB9AE0753}" type="presParOf" srcId="{8B6A3B00-BFB4-4FE1-9DF9-E58E7FCB2AD1}" destId="{B0169554-0670-4F8D-9159-7ECCF79465CF}" srcOrd="2" destOrd="0" presId="urn:microsoft.com/office/officeart/2005/8/layout/hierarchy1"/>
    <dgm:cxn modelId="{00A081F2-6F36-47F7-95B3-55B074AB8C5F}" type="presParOf" srcId="{8B6A3B00-BFB4-4FE1-9DF9-E58E7FCB2AD1}" destId="{AE2CBFE6-939C-4717-BF07-7002393500E8}" srcOrd="3" destOrd="0" presId="urn:microsoft.com/office/officeart/2005/8/layout/hierarchy1"/>
    <dgm:cxn modelId="{7E1F3E99-CF3E-44BB-87D4-861604FA4FD0}" type="presParOf" srcId="{AE2CBFE6-939C-4717-BF07-7002393500E8}" destId="{B483A48E-B605-4262-AA23-F11EA017C28B}" srcOrd="0" destOrd="0" presId="urn:microsoft.com/office/officeart/2005/8/layout/hierarchy1"/>
    <dgm:cxn modelId="{A62AD24C-B4AF-4502-91F4-BF4CCA7BD0DD}" type="presParOf" srcId="{B483A48E-B605-4262-AA23-F11EA017C28B}" destId="{46518EC4-790C-400D-892C-A0A46632B9B3}" srcOrd="0" destOrd="0" presId="urn:microsoft.com/office/officeart/2005/8/layout/hierarchy1"/>
    <dgm:cxn modelId="{B47860C3-85BB-45B0-BB1A-E87024652F47}" type="presParOf" srcId="{B483A48E-B605-4262-AA23-F11EA017C28B}" destId="{42549A3F-36CE-4D08-AE4B-04BB52119063}" srcOrd="1" destOrd="0" presId="urn:microsoft.com/office/officeart/2005/8/layout/hierarchy1"/>
    <dgm:cxn modelId="{C5B40ED1-7678-472D-8518-C7DBA76C7C93}" type="presParOf" srcId="{AE2CBFE6-939C-4717-BF07-7002393500E8}" destId="{FC8B8BF9-76D6-4CD0-AB5F-AC51FE7C772B}" srcOrd="1" destOrd="0" presId="urn:microsoft.com/office/officeart/2005/8/layout/hierarchy1"/>
    <dgm:cxn modelId="{FF5790FC-C583-4480-A82B-C3C56643352B}" type="presParOf" srcId="{FC8B8BF9-76D6-4CD0-AB5F-AC51FE7C772B}" destId="{620458BC-A464-4253-9CF7-1EBF018EF4CC}" srcOrd="0" destOrd="0" presId="urn:microsoft.com/office/officeart/2005/8/layout/hierarchy1"/>
    <dgm:cxn modelId="{0F1AE8B6-24A2-4097-8E3F-AEA2068E79C4}" type="presParOf" srcId="{FC8B8BF9-76D6-4CD0-AB5F-AC51FE7C772B}" destId="{EAE3CA9A-5951-4291-979D-AD39FE5F8D8F}" srcOrd="1" destOrd="0" presId="urn:microsoft.com/office/officeart/2005/8/layout/hierarchy1"/>
    <dgm:cxn modelId="{AAB6A705-130D-4B80-8B4B-AC3A18F11A6E}" type="presParOf" srcId="{EAE3CA9A-5951-4291-979D-AD39FE5F8D8F}" destId="{A4A8847C-51D9-497D-8044-DE7BD4550C8A}" srcOrd="0" destOrd="0" presId="urn:microsoft.com/office/officeart/2005/8/layout/hierarchy1"/>
    <dgm:cxn modelId="{D93D8A54-2D7C-4659-B788-51ED7459E6C3}" type="presParOf" srcId="{A4A8847C-51D9-497D-8044-DE7BD4550C8A}" destId="{7313901F-61F4-45BE-9888-99A1FEAD5822}" srcOrd="0" destOrd="0" presId="urn:microsoft.com/office/officeart/2005/8/layout/hierarchy1"/>
    <dgm:cxn modelId="{D9CD9917-86A6-4B52-8A43-CB29ACE7EBAB}" type="presParOf" srcId="{A4A8847C-51D9-497D-8044-DE7BD4550C8A}" destId="{CA053D91-F129-4C46-9D61-B6FD587DCDDF}" srcOrd="1" destOrd="0" presId="urn:microsoft.com/office/officeart/2005/8/layout/hierarchy1"/>
    <dgm:cxn modelId="{8C36530D-219E-4664-A613-E72422966198}" type="presParOf" srcId="{EAE3CA9A-5951-4291-979D-AD39FE5F8D8F}" destId="{E7CBF589-C666-4D5E-962F-52E06F6A5EB1}" srcOrd="1" destOrd="0" presId="urn:microsoft.com/office/officeart/2005/8/layout/hierarchy1"/>
    <dgm:cxn modelId="{0CA8347A-DF22-4C91-A3C4-48412029A0A9}" type="presParOf" srcId="{7945F010-228F-4C16-BAB0-E9D0DE91EDB5}" destId="{88698CD3-8755-4143-B594-14F7590F7051}" srcOrd="2" destOrd="0" presId="urn:microsoft.com/office/officeart/2005/8/layout/hierarchy1"/>
    <dgm:cxn modelId="{8357C6F9-D2DC-4B84-BB9B-7717E0F77312}" type="presParOf" srcId="{7945F010-228F-4C16-BAB0-E9D0DE91EDB5}" destId="{67C676A2-805E-4A61-8FAD-8AE3365EB6DD}" srcOrd="3" destOrd="0" presId="urn:microsoft.com/office/officeart/2005/8/layout/hierarchy1"/>
    <dgm:cxn modelId="{5734B266-A13D-4F08-8D1C-A85F711F0D46}" type="presParOf" srcId="{67C676A2-805E-4A61-8FAD-8AE3365EB6DD}" destId="{628F2467-AADD-477E-A24F-45F95FBF1202}" srcOrd="0" destOrd="0" presId="urn:microsoft.com/office/officeart/2005/8/layout/hierarchy1"/>
    <dgm:cxn modelId="{AF999B37-951D-4763-83C3-F60511E36F0D}" type="presParOf" srcId="{628F2467-AADD-477E-A24F-45F95FBF1202}" destId="{63937501-2F59-4C4D-B6CD-2B7BFE1E5838}" srcOrd="0" destOrd="0" presId="urn:microsoft.com/office/officeart/2005/8/layout/hierarchy1"/>
    <dgm:cxn modelId="{D86AF747-329B-4C12-8A76-24409A88D9E2}" type="presParOf" srcId="{628F2467-AADD-477E-A24F-45F95FBF1202}" destId="{172F421B-0E22-4C01-B55E-C5AF0BDD13CE}" srcOrd="1" destOrd="0" presId="urn:microsoft.com/office/officeart/2005/8/layout/hierarchy1"/>
    <dgm:cxn modelId="{2A559F32-638F-4307-B350-A806E4084CBA}" type="presParOf" srcId="{67C676A2-805E-4A61-8FAD-8AE3365EB6DD}" destId="{2C9A5B60-C8C6-4B9E-B561-C69F43C566F5}" srcOrd="1" destOrd="0" presId="urn:microsoft.com/office/officeart/2005/8/layout/hierarchy1"/>
    <dgm:cxn modelId="{ADBFEF9E-0C47-4DAE-A368-2BDAC7C70F9B}" type="presParOf" srcId="{2C9A5B60-C8C6-4B9E-B561-C69F43C566F5}" destId="{32C07A60-529F-49F2-A014-ABBC36150FC6}" srcOrd="0" destOrd="0" presId="urn:microsoft.com/office/officeart/2005/8/layout/hierarchy1"/>
    <dgm:cxn modelId="{0FC3D1D3-4145-461E-A42B-28E38FCCFD78}" type="presParOf" srcId="{2C9A5B60-C8C6-4B9E-B561-C69F43C566F5}" destId="{574F2267-4D1E-4152-B3E9-6A478699DA94}" srcOrd="1" destOrd="0" presId="urn:microsoft.com/office/officeart/2005/8/layout/hierarchy1"/>
    <dgm:cxn modelId="{5EE97841-9FB6-4467-9038-220EA243ABEA}" type="presParOf" srcId="{574F2267-4D1E-4152-B3E9-6A478699DA94}" destId="{332AE6C5-167A-468F-A861-53889B9852F9}" srcOrd="0" destOrd="0" presId="urn:microsoft.com/office/officeart/2005/8/layout/hierarchy1"/>
    <dgm:cxn modelId="{37263BA9-D10D-426D-957B-C0C67F9CBEAB}" type="presParOf" srcId="{332AE6C5-167A-468F-A861-53889B9852F9}" destId="{CDBCADCD-9DD8-449B-A44D-691FE880C126}" srcOrd="0" destOrd="0" presId="urn:microsoft.com/office/officeart/2005/8/layout/hierarchy1"/>
    <dgm:cxn modelId="{566DC073-F273-491D-BD10-47E557E6202B}" type="presParOf" srcId="{332AE6C5-167A-468F-A861-53889B9852F9}" destId="{1018A24F-53CF-4F11-A488-BBE8EB5A8F2C}" srcOrd="1" destOrd="0" presId="urn:microsoft.com/office/officeart/2005/8/layout/hierarchy1"/>
    <dgm:cxn modelId="{872FE637-4718-45ED-97C4-6943D0B17955}" type="presParOf" srcId="{574F2267-4D1E-4152-B3E9-6A478699DA94}" destId="{CD94BF2A-4924-4547-9943-FC75BC2F1288}" srcOrd="1" destOrd="0" presId="urn:microsoft.com/office/officeart/2005/8/layout/hierarchy1"/>
    <dgm:cxn modelId="{7299AEEA-F7C2-4778-9DF0-43687BBDD77C}" type="presParOf" srcId="{CD94BF2A-4924-4547-9943-FC75BC2F1288}" destId="{D9883F27-A95A-4816-87C2-432B3452A46E}" srcOrd="0" destOrd="0" presId="urn:microsoft.com/office/officeart/2005/8/layout/hierarchy1"/>
    <dgm:cxn modelId="{97C671C5-3058-4C80-A2DE-151C1EB18D1C}" type="presParOf" srcId="{CD94BF2A-4924-4547-9943-FC75BC2F1288}" destId="{6CCF659C-020D-4165-9342-F775C1751E17}" srcOrd="1" destOrd="0" presId="urn:microsoft.com/office/officeart/2005/8/layout/hierarchy1"/>
    <dgm:cxn modelId="{2BE7EDBA-64EA-4D96-B1C9-B9F00D63E0C1}" type="presParOf" srcId="{6CCF659C-020D-4165-9342-F775C1751E17}" destId="{AD81E8D6-6E16-4735-AE0E-087AC7361EDC}" srcOrd="0" destOrd="0" presId="urn:microsoft.com/office/officeart/2005/8/layout/hierarchy1"/>
    <dgm:cxn modelId="{536F1F8A-7037-43C9-95AE-ABC905EB918A}" type="presParOf" srcId="{AD81E8D6-6E16-4735-AE0E-087AC7361EDC}" destId="{31BD7A1D-8E17-4E56-AC8A-0CB811E3BE7F}" srcOrd="0" destOrd="0" presId="urn:microsoft.com/office/officeart/2005/8/layout/hierarchy1"/>
    <dgm:cxn modelId="{2DFC7961-83DD-400E-B403-EB3F14E61E35}" type="presParOf" srcId="{AD81E8D6-6E16-4735-AE0E-087AC7361EDC}" destId="{FF2D5714-916A-4187-AA8D-AA4DD40BE92E}" srcOrd="1" destOrd="0" presId="urn:microsoft.com/office/officeart/2005/8/layout/hierarchy1"/>
    <dgm:cxn modelId="{F9767612-4571-4017-956B-3E99582030EA}" type="presParOf" srcId="{6CCF659C-020D-4165-9342-F775C1751E17}" destId="{218F19AD-08F0-4940-8AB7-DDD19AE27870}" srcOrd="1" destOrd="0" presId="urn:microsoft.com/office/officeart/2005/8/layout/hierarchy1"/>
    <dgm:cxn modelId="{CBE64932-A7D1-4081-9B87-DC0FF719236E}" type="presParOf" srcId="{2C9A5B60-C8C6-4B9E-B561-C69F43C566F5}" destId="{8687DF09-408F-4FDB-A807-4EA836CF8A41}" srcOrd="2" destOrd="0" presId="urn:microsoft.com/office/officeart/2005/8/layout/hierarchy1"/>
    <dgm:cxn modelId="{BBEAB3B6-F497-4952-BC57-C1EB1C734A06}" type="presParOf" srcId="{2C9A5B60-C8C6-4B9E-B561-C69F43C566F5}" destId="{B35C793F-E5C5-4386-8C3B-0D344C748DEB}" srcOrd="3" destOrd="0" presId="urn:microsoft.com/office/officeart/2005/8/layout/hierarchy1"/>
    <dgm:cxn modelId="{AD40316D-25EE-468F-982D-D54B59440702}" type="presParOf" srcId="{B35C793F-E5C5-4386-8C3B-0D344C748DEB}" destId="{4E67AE6B-283E-4C0B-8591-E70065F728BF}" srcOrd="0" destOrd="0" presId="urn:microsoft.com/office/officeart/2005/8/layout/hierarchy1"/>
    <dgm:cxn modelId="{CE1B332A-2CB1-4639-9655-06F7AD6C8072}" type="presParOf" srcId="{4E67AE6B-283E-4C0B-8591-E70065F728BF}" destId="{C4019E5E-03EA-49B9-960A-67628B52F182}" srcOrd="0" destOrd="0" presId="urn:microsoft.com/office/officeart/2005/8/layout/hierarchy1"/>
    <dgm:cxn modelId="{DC227F84-7830-4DB2-96EF-B5A49588751B}" type="presParOf" srcId="{4E67AE6B-283E-4C0B-8591-E70065F728BF}" destId="{D46960E9-FF7B-4548-ABB8-B6469BA97179}" srcOrd="1" destOrd="0" presId="urn:microsoft.com/office/officeart/2005/8/layout/hierarchy1"/>
    <dgm:cxn modelId="{AA79088D-7CD7-4302-A86B-8A7D3E694DC3}" type="presParOf" srcId="{B35C793F-E5C5-4386-8C3B-0D344C748DEB}" destId="{6C9A7A35-BEF9-483B-B054-287CAEAE45EC}" srcOrd="1" destOrd="0" presId="urn:microsoft.com/office/officeart/2005/8/layout/hierarchy1"/>
    <dgm:cxn modelId="{7FE40103-BD8B-49CB-9346-215ABF4DA94F}" type="presParOf" srcId="{6C9A7A35-BEF9-483B-B054-287CAEAE45EC}" destId="{150AABDA-5383-4138-9DC7-D41098475C24}" srcOrd="0" destOrd="0" presId="urn:microsoft.com/office/officeart/2005/8/layout/hierarchy1"/>
    <dgm:cxn modelId="{9A627B30-1FA9-43C8-9A15-95C4E75583F3}" type="presParOf" srcId="{6C9A7A35-BEF9-483B-B054-287CAEAE45EC}" destId="{B9B221FF-F40A-48EB-9C9B-BFE10A7490A7}" srcOrd="1" destOrd="0" presId="urn:microsoft.com/office/officeart/2005/8/layout/hierarchy1"/>
    <dgm:cxn modelId="{3445B843-0098-403A-9F04-3F0362143B48}" type="presParOf" srcId="{B9B221FF-F40A-48EB-9C9B-BFE10A7490A7}" destId="{3115168A-1053-407F-BA6B-3C11E65AF1A9}" srcOrd="0" destOrd="0" presId="urn:microsoft.com/office/officeart/2005/8/layout/hierarchy1"/>
    <dgm:cxn modelId="{00501C67-D248-4F24-966D-5FB83950CF95}" type="presParOf" srcId="{3115168A-1053-407F-BA6B-3C11E65AF1A9}" destId="{C5AE45B3-997A-4C94-A850-B847D785C8EA}" srcOrd="0" destOrd="0" presId="urn:microsoft.com/office/officeart/2005/8/layout/hierarchy1"/>
    <dgm:cxn modelId="{21132FBC-6122-4610-ACB3-035739D9981D}" type="presParOf" srcId="{3115168A-1053-407F-BA6B-3C11E65AF1A9}" destId="{7176701F-6A73-4368-A5A7-D8B249993B70}" srcOrd="1" destOrd="0" presId="urn:microsoft.com/office/officeart/2005/8/layout/hierarchy1"/>
    <dgm:cxn modelId="{D0D5545B-FF59-462C-9A34-1171302B32C4}" type="presParOf" srcId="{B9B221FF-F40A-48EB-9C9B-BFE10A7490A7}" destId="{80EEB353-40AA-4A93-B3F6-511320EB52FA}" srcOrd="1" destOrd="0" presId="urn:microsoft.com/office/officeart/2005/8/layout/hierarchy1"/>
    <dgm:cxn modelId="{2AB887EE-71F3-498F-AE4B-A104132AC63B}" type="presParOf" srcId="{6C9A7A35-BEF9-483B-B054-287CAEAE45EC}" destId="{3D376043-BD9A-4DD5-935C-FBD59CEE3A46}" srcOrd="2" destOrd="0" presId="urn:microsoft.com/office/officeart/2005/8/layout/hierarchy1"/>
    <dgm:cxn modelId="{B9DFC99B-A4B4-40D5-A89C-9C7B7922AB0E}" type="presParOf" srcId="{6C9A7A35-BEF9-483B-B054-287CAEAE45EC}" destId="{99308116-F627-4F49-8522-B17278F53F66}" srcOrd="3" destOrd="0" presId="urn:microsoft.com/office/officeart/2005/8/layout/hierarchy1"/>
    <dgm:cxn modelId="{9462273E-DDEC-4BDE-AAE8-09D287A297FD}" type="presParOf" srcId="{99308116-F627-4F49-8522-B17278F53F66}" destId="{619D103A-59DA-467C-9C74-152A58BD887C}" srcOrd="0" destOrd="0" presId="urn:microsoft.com/office/officeart/2005/8/layout/hierarchy1"/>
    <dgm:cxn modelId="{3C1C9B03-5FDC-45B6-8EEC-0324D0F815D3}" type="presParOf" srcId="{619D103A-59DA-467C-9C74-152A58BD887C}" destId="{3CF8B72B-F51C-4F6D-ACF4-B824465205B7}" srcOrd="0" destOrd="0" presId="urn:microsoft.com/office/officeart/2005/8/layout/hierarchy1"/>
    <dgm:cxn modelId="{301C3EF7-A42A-4D1D-8FE6-CBD1D2323186}" type="presParOf" srcId="{619D103A-59DA-467C-9C74-152A58BD887C}" destId="{A4708EEA-8B68-443C-B0D7-792B92015BB3}" srcOrd="1" destOrd="0" presId="urn:microsoft.com/office/officeart/2005/8/layout/hierarchy1"/>
    <dgm:cxn modelId="{FA0E8546-4462-4AC1-BA25-E9B61BCEA123}" type="presParOf" srcId="{99308116-F627-4F49-8522-B17278F53F66}" destId="{CBB84897-E9DC-4FC0-85AC-E9DE768406C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C0E7FE-1751-4F44-9F60-18C3A86909A6}" type="doc">
      <dgm:prSet loTypeId="urn:microsoft.com/office/officeart/2005/8/layout/hList7" loCatId="process" qsTypeId="urn:microsoft.com/office/officeart/2005/8/quickstyle/simple1" qsCatId="simple" csTypeId="urn:microsoft.com/office/officeart/2005/8/colors/colorful1" csCatId="colorful" phldr="1"/>
      <dgm:spPr/>
      <dgm:t>
        <a:bodyPr/>
        <a:lstStyle/>
        <a:p>
          <a:endParaRPr lang="en-AU"/>
        </a:p>
      </dgm:t>
    </dgm:pt>
    <dgm:pt modelId="{9710F575-2930-480D-A1A6-2FC33B844412}">
      <dgm:prSet/>
      <dgm:spPr/>
      <dgm:t>
        <a:bodyPr/>
        <a:lstStyle/>
        <a:p>
          <a:pPr rtl="0"/>
          <a:r>
            <a:rPr lang="en-AU" dirty="0"/>
            <a:t>Past</a:t>
          </a:r>
        </a:p>
      </dgm:t>
    </dgm:pt>
    <dgm:pt modelId="{7AD856A0-EC55-4921-8DE3-7492806852CE}" type="parTrans" cxnId="{4A0C36F2-9763-472E-81F2-5D5181B7D186}">
      <dgm:prSet/>
      <dgm:spPr/>
      <dgm:t>
        <a:bodyPr/>
        <a:lstStyle/>
        <a:p>
          <a:endParaRPr lang="en-AU"/>
        </a:p>
      </dgm:t>
    </dgm:pt>
    <dgm:pt modelId="{31FA1C22-8540-4E5B-B84F-02EB529552DA}" type="sibTrans" cxnId="{4A0C36F2-9763-472E-81F2-5D5181B7D186}">
      <dgm:prSet/>
      <dgm:spPr/>
      <dgm:t>
        <a:bodyPr/>
        <a:lstStyle/>
        <a:p>
          <a:endParaRPr lang="en-AU"/>
        </a:p>
      </dgm:t>
    </dgm:pt>
    <dgm:pt modelId="{F5F5EB82-58C9-455E-90BD-54875A8E259E}">
      <dgm:prSet/>
      <dgm:spPr/>
      <dgm:t>
        <a:bodyPr/>
        <a:lstStyle/>
        <a:p>
          <a:pPr rtl="0"/>
          <a:r>
            <a:rPr lang="en-AU" dirty="0"/>
            <a:t>Present</a:t>
          </a:r>
        </a:p>
      </dgm:t>
    </dgm:pt>
    <dgm:pt modelId="{4BD60847-A2E4-4C58-B4B9-38AA2AE17811}" type="parTrans" cxnId="{D6D127B0-5D3A-4923-9FE7-24828414DE78}">
      <dgm:prSet/>
      <dgm:spPr/>
      <dgm:t>
        <a:bodyPr/>
        <a:lstStyle/>
        <a:p>
          <a:endParaRPr lang="en-AU"/>
        </a:p>
      </dgm:t>
    </dgm:pt>
    <dgm:pt modelId="{5D0FF17D-82E5-4065-A147-1D86BB8AE5FB}" type="sibTrans" cxnId="{D6D127B0-5D3A-4923-9FE7-24828414DE78}">
      <dgm:prSet/>
      <dgm:spPr/>
      <dgm:t>
        <a:bodyPr/>
        <a:lstStyle/>
        <a:p>
          <a:endParaRPr lang="en-AU"/>
        </a:p>
      </dgm:t>
    </dgm:pt>
    <dgm:pt modelId="{6D2DEE11-4428-4D75-9496-6F935B81E1B5}">
      <dgm:prSet/>
      <dgm:spPr/>
      <dgm:t>
        <a:bodyPr/>
        <a:lstStyle/>
        <a:p>
          <a:pPr rtl="0"/>
          <a:r>
            <a:rPr lang="en-AU" dirty="0"/>
            <a:t>Future</a:t>
          </a:r>
        </a:p>
      </dgm:t>
    </dgm:pt>
    <dgm:pt modelId="{6FE37364-E48C-4551-A223-C8D286DE090C}" type="parTrans" cxnId="{76024858-02AA-42A4-9256-DC93E5C2D1F2}">
      <dgm:prSet/>
      <dgm:spPr/>
      <dgm:t>
        <a:bodyPr/>
        <a:lstStyle/>
        <a:p>
          <a:endParaRPr lang="en-AU"/>
        </a:p>
      </dgm:t>
    </dgm:pt>
    <dgm:pt modelId="{E643AE3B-DE51-4C8E-871E-1631FBF93C8E}" type="sibTrans" cxnId="{76024858-02AA-42A4-9256-DC93E5C2D1F2}">
      <dgm:prSet/>
      <dgm:spPr/>
      <dgm:t>
        <a:bodyPr/>
        <a:lstStyle/>
        <a:p>
          <a:endParaRPr lang="en-AU"/>
        </a:p>
      </dgm:t>
    </dgm:pt>
    <dgm:pt modelId="{6AB34B00-5070-41B1-B7B5-39186B115EFB}" type="pres">
      <dgm:prSet presAssocID="{32C0E7FE-1751-4F44-9F60-18C3A86909A6}" presName="Name0" presStyleCnt="0">
        <dgm:presLayoutVars>
          <dgm:dir/>
          <dgm:resizeHandles val="exact"/>
        </dgm:presLayoutVars>
      </dgm:prSet>
      <dgm:spPr/>
    </dgm:pt>
    <dgm:pt modelId="{6EC4A5C1-F0C4-491A-BFD7-792AAC99261F}" type="pres">
      <dgm:prSet presAssocID="{32C0E7FE-1751-4F44-9F60-18C3A86909A6}" presName="fgShape" presStyleLbl="fgShp" presStyleIdx="0" presStyleCnt="1"/>
      <dgm:spPr/>
    </dgm:pt>
    <dgm:pt modelId="{AEEF2304-BE2D-420C-AD54-A2F53FB89A39}" type="pres">
      <dgm:prSet presAssocID="{32C0E7FE-1751-4F44-9F60-18C3A86909A6}" presName="linComp" presStyleCnt="0"/>
      <dgm:spPr/>
    </dgm:pt>
    <dgm:pt modelId="{D2586F36-8470-4241-AEC1-5D540F0B7053}" type="pres">
      <dgm:prSet presAssocID="{9710F575-2930-480D-A1A6-2FC33B844412}" presName="compNode" presStyleCnt="0"/>
      <dgm:spPr/>
    </dgm:pt>
    <dgm:pt modelId="{444DF588-487D-4EA0-A1AA-C2BAF66EA41F}" type="pres">
      <dgm:prSet presAssocID="{9710F575-2930-480D-A1A6-2FC33B844412}" presName="bkgdShape" presStyleLbl="node1" presStyleIdx="0" presStyleCnt="3"/>
      <dgm:spPr/>
    </dgm:pt>
    <dgm:pt modelId="{2ED7DB7D-C681-4573-8C95-AC580217F6DA}" type="pres">
      <dgm:prSet presAssocID="{9710F575-2930-480D-A1A6-2FC33B844412}" presName="nodeTx" presStyleLbl="node1" presStyleIdx="0" presStyleCnt="3">
        <dgm:presLayoutVars>
          <dgm:bulletEnabled val="1"/>
        </dgm:presLayoutVars>
      </dgm:prSet>
      <dgm:spPr/>
    </dgm:pt>
    <dgm:pt modelId="{AF1B3CD5-A027-4CB8-BD6E-D0D95F4B26C6}" type="pres">
      <dgm:prSet presAssocID="{9710F575-2930-480D-A1A6-2FC33B844412}" presName="invisiNode" presStyleLbl="node1" presStyleIdx="0" presStyleCnt="3"/>
      <dgm:spPr/>
    </dgm:pt>
    <dgm:pt modelId="{5336DB3E-508A-4626-B57D-0EA7FA61E563}" type="pres">
      <dgm:prSet presAssocID="{9710F575-2930-480D-A1A6-2FC33B844412}" presName="imagNode" presStyleLbl="fgImgPlace1" presStyleIdx="0" presStyleCnt="3"/>
      <dgm:spPr/>
    </dgm:pt>
    <dgm:pt modelId="{E49F863F-A151-41BF-8125-BB8B740B103A}" type="pres">
      <dgm:prSet presAssocID="{31FA1C22-8540-4E5B-B84F-02EB529552DA}" presName="sibTrans" presStyleLbl="sibTrans2D1" presStyleIdx="0" presStyleCnt="0"/>
      <dgm:spPr/>
    </dgm:pt>
    <dgm:pt modelId="{0F8B9831-5B07-4B93-8C06-66DB83E7FF83}" type="pres">
      <dgm:prSet presAssocID="{F5F5EB82-58C9-455E-90BD-54875A8E259E}" presName="compNode" presStyleCnt="0"/>
      <dgm:spPr/>
    </dgm:pt>
    <dgm:pt modelId="{CB120832-1198-4260-9A69-796D9FE9FC4E}" type="pres">
      <dgm:prSet presAssocID="{F5F5EB82-58C9-455E-90BD-54875A8E259E}" presName="bkgdShape" presStyleLbl="node1" presStyleIdx="1" presStyleCnt="3"/>
      <dgm:spPr/>
    </dgm:pt>
    <dgm:pt modelId="{91216A3D-C9AB-4300-97BC-2C9C3A78C49F}" type="pres">
      <dgm:prSet presAssocID="{F5F5EB82-58C9-455E-90BD-54875A8E259E}" presName="nodeTx" presStyleLbl="node1" presStyleIdx="1" presStyleCnt="3">
        <dgm:presLayoutVars>
          <dgm:bulletEnabled val="1"/>
        </dgm:presLayoutVars>
      </dgm:prSet>
      <dgm:spPr/>
    </dgm:pt>
    <dgm:pt modelId="{F8FFBD1E-991F-42A3-9006-0C5DA960A231}" type="pres">
      <dgm:prSet presAssocID="{F5F5EB82-58C9-455E-90BD-54875A8E259E}" presName="invisiNode" presStyleLbl="node1" presStyleIdx="1" presStyleCnt="3"/>
      <dgm:spPr/>
    </dgm:pt>
    <dgm:pt modelId="{D30E7241-2FA3-4931-A9EC-918FD0AED0CC}" type="pres">
      <dgm:prSet presAssocID="{F5F5EB82-58C9-455E-90BD-54875A8E259E}" presName="imagNode" presStyleLbl="fgImgPlace1" presStyleIdx="1" presStyleCnt="3"/>
      <dgm:spPr/>
    </dgm:pt>
    <dgm:pt modelId="{491117B2-5C04-4B4A-9499-9EC1CD7285C4}" type="pres">
      <dgm:prSet presAssocID="{5D0FF17D-82E5-4065-A147-1D86BB8AE5FB}" presName="sibTrans" presStyleLbl="sibTrans2D1" presStyleIdx="0" presStyleCnt="0"/>
      <dgm:spPr/>
    </dgm:pt>
    <dgm:pt modelId="{9FD12B2C-86C8-45D0-96CF-CFFB744FE9E1}" type="pres">
      <dgm:prSet presAssocID="{6D2DEE11-4428-4D75-9496-6F935B81E1B5}" presName="compNode" presStyleCnt="0"/>
      <dgm:spPr/>
    </dgm:pt>
    <dgm:pt modelId="{1B28E300-45A1-4776-B972-3BF13C7AE6E4}" type="pres">
      <dgm:prSet presAssocID="{6D2DEE11-4428-4D75-9496-6F935B81E1B5}" presName="bkgdShape" presStyleLbl="node1" presStyleIdx="2" presStyleCnt="3"/>
      <dgm:spPr/>
    </dgm:pt>
    <dgm:pt modelId="{4496D0FE-368C-4F30-80FA-8A260506E6C9}" type="pres">
      <dgm:prSet presAssocID="{6D2DEE11-4428-4D75-9496-6F935B81E1B5}" presName="nodeTx" presStyleLbl="node1" presStyleIdx="2" presStyleCnt="3">
        <dgm:presLayoutVars>
          <dgm:bulletEnabled val="1"/>
        </dgm:presLayoutVars>
      </dgm:prSet>
      <dgm:spPr/>
    </dgm:pt>
    <dgm:pt modelId="{EDDB7685-2F63-4F55-B441-C260CB1DC123}" type="pres">
      <dgm:prSet presAssocID="{6D2DEE11-4428-4D75-9496-6F935B81E1B5}" presName="invisiNode" presStyleLbl="node1" presStyleIdx="2" presStyleCnt="3"/>
      <dgm:spPr/>
    </dgm:pt>
    <dgm:pt modelId="{2FEACF32-E78C-4280-9D7C-A6A3B44ADD95}" type="pres">
      <dgm:prSet presAssocID="{6D2DEE11-4428-4D75-9496-6F935B81E1B5}" presName="imagNode" presStyleLbl="fgImgPlace1" presStyleIdx="2" presStyleCnt="3"/>
      <dgm:spPr/>
    </dgm:pt>
  </dgm:ptLst>
  <dgm:cxnLst>
    <dgm:cxn modelId="{4A0C36F2-9763-472E-81F2-5D5181B7D186}" srcId="{32C0E7FE-1751-4F44-9F60-18C3A86909A6}" destId="{9710F575-2930-480D-A1A6-2FC33B844412}" srcOrd="0" destOrd="0" parTransId="{7AD856A0-EC55-4921-8DE3-7492806852CE}" sibTransId="{31FA1C22-8540-4E5B-B84F-02EB529552DA}"/>
    <dgm:cxn modelId="{D8C34F5A-9C98-4B9D-AA3E-EB04ABF2F350}" type="presOf" srcId="{9710F575-2930-480D-A1A6-2FC33B844412}" destId="{2ED7DB7D-C681-4573-8C95-AC580217F6DA}" srcOrd="1" destOrd="0" presId="urn:microsoft.com/office/officeart/2005/8/layout/hList7"/>
    <dgm:cxn modelId="{5631D74C-38C1-4CAA-B0FB-BE7ADABFC009}" type="presOf" srcId="{F5F5EB82-58C9-455E-90BD-54875A8E259E}" destId="{CB120832-1198-4260-9A69-796D9FE9FC4E}" srcOrd="0" destOrd="0" presId="urn:microsoft.com/office/officeart/2005/8/layout/hList7"/>
    <dgm:cxn modelId="{90553A49-7837-4EB8-B127-67EAB36ECE50}" type="presOf" srcId="{6D2DEE11-4428-4D75-9496-6F935B81E1B5}" destId="{1B28E300-45A1-4776-B972-3BF13C7AE6E4}" srcOrd="0" destOrd="0" presId="urn:microsoft.com/office/officeart/2005/8/layout/hList7"/>
    <dgm:cxn modelId="{883FDD78-0C10-435F-A888-52E2D0ACBC2C}" type="presOf" srcId="{31FA1C22-8540-4E5B-B84F-02EB529552DA}" destId="{E49F863F-A151-41BF-8125-BB8B740B103A}" srcOrd="0" destOrd="0" presId="urn:microsoft.com/office/officeart/2005/8/layout/hList7"/>
    <dgm:cxn modelId="{0AD24ACE-5BFC-46FB-8A0F-33B259C8C814}" type="presOf" srcId="{5D0FF17D-82E5-4065-A147-1D86BB8AE5FB}" destId="{491117B2-5C04-4B4A-9499-9EC1CD7285C4}" srcOrd="0" destOrd="0" presId="urn:microsoft.com/office/officeart/2005/8/layout/hList7"/>
    <dgm:cxn modelId="{D6D127B0-5D3A-4923-9FE7-24828414DE78}" srcId="{32C0E7FE-1751-4F44-9F60-18C3A86909A6}" destId="{F5F5EB82-58C9-455E-90BD-54875A8E259E}" srcOrd="1" destOrd="0" parTransId="{4BD60847-A2E4-4C58-B4B9-38AA2AE17811}" sibTransId="{5D0FF17D-82E5-4065-A147-1D86BB8AE5FB}"/>
    <dgm:cxn modelId="{22799996-DC0B-47BA-8C31-64CC97FDB451}" type="presOf" srcId="{F5F5EB82-58C9-455E-90BD-54875A8E259E}" destId="{91216A3D-C9AB-4300-97BC-2C9C3A78C49F}" srcOrd="1" destOrd="0" presId="urn:microsoft.com/office/officeart/2005/8/layout/hList7"/>
    <dgm:cxn modelId="{8931ADD8-88FC-4C75-9C5C-4AC279724B74}" type="presOf" srcId="{9710F575-2930-480D-A1A6-2FC33B844412}" destId="{444DF588-487D-4EA0-A1AA-C2BAF66EA41F}" srcOrd="0" destOrd="0" presId="urn:microsoft.com/office/officeart/2005/8/layout/hList7"/>
    <dgm:cxn modelId="{4F22FA18-741F-46C5-9256-46582B5406F1}" type="presOf" srcId="{32C0E7FE-1751-4F44-9F60-18C3A86909A6}" destId="{6AB34B00-5070-41B1-B7B5-39186B115EFB}" srcOrd="0" destOrd="0" presId="urn:microsoft.com/office/officeart/2005/8/layout/hList7"/>
    <dgm:cxn modelId="{76024858-02AA-42A4-9256-DC93E5C2D1F2}" srcId="{32C0E7FE-1751-4F44-9F60-18C3A86909A6}" destId="{6D2DEE11-4428-4D75-9496-6F935B81E1B5}" srcOrd="2" destOrd="0" parTransId="{6FE37364-E48C-4551-A223-C8D286DE090C}" sibTransId="{E643AE3B-DE51-4C8E-871E-1631FBF93C8E}"/>
    <dgm:cxn modelId="{F1C0FAFB-B61E-4E19-8FF7-2A4DA78CFD57}" type="presOf" srcId="{6D2DEE11-4428-4D75-9496-6F935B81E1B5}" destId="{4496D0FE-368C-4F30-80FA-8A260506E6C9}" srcOrd="1" destOrd="0" presId="urn:microsoft.com/office/officeart/2005/8/layout/hList7"/>
    <dgm:cxn modelId="{810F1986-6401-4BE2-9446-BAFD4F5456DB}" type="presParOf" srcId="{6AB34B00-5070-41B1-B7B5-39186B115EFB}" destId="{6EC4A5C1-F0C4-491A-BFD7-792AAC99261F}" srcOrd="0" destOrd="0" presId="urn:microsoft.com/office/officeart/2005/8/layout/hList7"/>
    <dgm:cxn modelId="{2F41AD9F-62EC-4B88-8983-C025B34E1DF3}" type="presParOf" srcId="{6AB34B00-5070-41B1-B7B5-39186B115EFB}" destId="{AEEF2304-BE2D-420C-AD54-A2F53FB89A39}" srcOrd="1" destOrd="0" presId="urn:microsoft.com/office/officeart/2005/8/layout/hList7"/>
    <dgm:cxn modelId="{E02B39C8-94C1-4633-8733-1463EABEF543}" type="presParOf" srcId="{AEEF2304-BE2D-420C-AD54-A2F53FB89A39}" destId="{D2586F36-8470-4241-AEC1-5D540F0B7053}" srcOrd="0" destOrd="0" presId="urn:microsoft.com/office/officeart/2005/8/layout/hList7"/>
    <dgm:cxn modelId="{FFC8AAB6-2811-4969-825F-7615AD90D66A}" type="presParOf" srcId="{D2586F36-8470-4241-AEC1-5D540F0B7053}" destId="{444DF588-487D-4EA0-A1AA-C2BAF66EA41F}" srcOrd="0" destOrd="0" presId="urn:microsoft.com/office/officeart/2005/8/layout/hList7"/>
    <dgm:cxn modelId="{FCBC29DB-7631-4304-B567-316DE5F903D4}" type="presParOf" srcId="{D2586F36-8470-4241-AEC1-5D540F0B7053}" destId="{2ED7DB7D-C681-4573-8C95-AC580217F6DA}" srcOrd="1" destOrd="0" presId="urn:microsoft.com/office/officeart/2005/8/layout/hList7"/>
    <dgm:cxn modelId="{8AFDD59F-247A-4555-9E5F-5E5ADAC00C71}" type="presParOf" srcId="{D2586F36-8470-4241-AEC1-5D540F0B7053}" destId="{AF1B3CD5-A027-4CB8-BD6E-D0D95F4B26C6}" srcOrd="2" destOrd="0" presId="urn:microsoft.com/office/officeart/2005/8/layout/hList7"/>
    <dgm:cxn modelId="{09C926AC-A4F9-49EE-955B-BC5EA35380BC}" type="presParOf" srcId="{D2586F36-8470-4241-AEC1-5D540F0B7053}" destId="{5336DB3E-508A-4626-B57D-0EA7FA61E563}" srcOrd="3" destOrd="0" presId="urn:microsoft.com/office/officeart/2005/8/layout/hList7"/>
    <dgm:cxn modelId="{88B0DD6F-18D9-437B-A271-CA9BA9605396}" type="presParOf" srcId="{AEEF2304-BE2D-420C-AD54-A2F53FB89A39}" destId="{E49F863F-A151-41BF-8125-BB8B740B103A}" srcOrd="1" destOrd="0" presId="urn:microsoft.com/office/officeart/2005/8/layout/hList7"/>
    <dgm:cxn modelId="{29AA6DDD-FE41-4D1B-85E6-C4CB856F4FB0}" type="presParOf" srcId="{AEEF2304-BE2D-420C-AD54-A2F53FB89A39}" destId="{0F8B9831-5B07-4B93-8C06-66DB83E7FF83}" srcOrd="2" destOrd="0" presId="urn:microsoft.com/office/officeart/2005/8/layout/hList7"/>
    <dgm:cxn modelId="{5EB17D35-8047-4E2D-A0A0-2BCB073119E9}" type="presParOf" srcId="{0F8B9831-5B07-4B93-8C06-66DB83E7FF83}" destId="{CB120832-1198-4260-9A69-796D9FE9FC4E}" srcOrd="0" destOrd="0" presId="urn:microsoft.com/office/officeart/2005/8/layout/hList7"/>
    <dgm:cxn modelId="{E2B4C5A8-5C0E-45C3-B6B9-B1A1F3424C14}" type="presParOf" srcId="{0F8B9831-5B07-4B93-8C06-66DB83E7FF83}" destId="{91216A3D-C9AB-4300-97BC-2C9C3A78C49F}" srcOrd="1" destOrd="0" presId="urn:microsoft.com/office/officeart/2005/8/layout/hList7"/>
    <dgm:cxn modelId="{D6A8729B-3F5E-4FCC-991C-6BA18D08B281}" type="presParOf" srcId="{0F8B9831-5B07-4B93-8C06-66DB83E7FF83}" destId="{F8FFBD1E-991F-42A3-9006-0C5DA960A231}" srcOrd="2" destOrd="0" presId="urn:microsoft.com/office/officeart/2005/8/layout/hList7"/>
    <dgm:cxn modelId="{AC17BAB6-1398-4E99-82CC-7F289F94A298}" type="presParOf" srcId="{0F8B9831-5B07-4B93-8C06-66DB83E7FF83}" destId="{D30E7241-2FA3-4931-A9EC-918FD0AED0CC}" srcOrd="3" destOrd="0" presId="urn:microsoft.com/office/officeart/2005/8/layout/hList7"/>
    <dgm:cxn modelId="{5FE577CB-65F9-4346-AB7E-5805C5BEFAF8}" type="presParOf" srcId="{AEEF2304-BE2D-420C-AD54-A2F53FB89A39}" destId="{491117B2-5C04-4B4A-9499-9EC1CD7285C4}" srcOrd="3" destOrd="0" presId="urn:microsoft.com/office/officeart/2005/8/layout/hList7"/>
    <dgm:cxn modelId="{F8795CCA-C0E0-4470-A44A-71CBB00C6685}" type="presParOf" srcId="{AEEF2304-BE2D-420C-AD54-A2F53FB89A39}" destId="{9FD12B2C-86C8-45D0-96CF-CFFB744FE9E1}" srcOrd="4" destOrd="0" presId="urn:microsoft.com/office/officeart/2005/8/layout/hList7"/>
    <dgm:cxn modelId="{EA7D0A1F-111C-45D7-89B3-0B3679050D69}" type="presParOf" srcId="{9FD12B2C-86C8-45D0-96CF-CFFB744FE9E1}" destId="{1B28E300-45A1-4776-B972-3BF13C7AE6E4}" srcOrd="0" destOrd="0" presId="urn:microsoft.com/office/officeart/2005/8/layout/hList7"/>
    <dgm:cxn modelId="{96583036-3FE4-4FE5-8900-6040EEEF21E4}" type="presParOf" srcId="{9FD12B2C-86C8-45D0-96CF-CFFB744FE9E1}" destId="{4496D0FE-368C-4F30-80FA-8A260506E6C9}" srcOrd="1" destOrd="0" presId="urn:microsoft.com/office/officeart/2005/8/layout/hList7"/>
    <dgm:cxn modelId="{BE244697-B82A-4243-B7E8-D74CC0F43EDE}" type="presParOf" srcId="{9FD12B2C-86C8-45D0-96CF-CFFB744FE9E1}" destId="{EDDB7685-2F63-4F55-B441-C260CB1DC123}" srcOrd="2" destOrd="0" presId="urn:microsoft.com/office/officeart/2005/8/layout/hList7"/>
    <dgm:cxn modelId="{28F14184-138B-488A-B35F-7D121AF2703E}" type="presParOf" srcId="{9FD12B2C-86C8-45D0-96CF-CFFB744FE9E1}" destId="{2FEACF32-E78C-4280-9D7C-A6A3B44ADD95}"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FCE43E3-6CAA-49A3-A228-9609C1984348}" type="doc">
      <dgm:prSet loTypeId="urn:microsoft.com/office/officeart/2005/8/layout/vList3#1" loCatId="list" qsTypeId="urn:microsoft.com/office/officeart/2005/8/quickstyle/simple4" qsCatId="simple" csTypeId="urn:microsoft.com/office/officeart/2005/8/colors/accent0_3" csCatId="mainScheme" phldr="1"/>
      <dgm:spPr/>
      <dgm:t>
        <a:bodyPr/>
        <a:lstStyle/>
        <a:p>
          <a:endParaRPr lang="en-AU"/>
        </a:p>
      </dgm:t>
    </dgm:pt>
    <dgm:pt modelId="{34209B7F-F98B-482C-8335-88017C02529D}">
      <dgm:prSet/>
      <dgm:spPr>
        <a:solidFill>
          <a:schemeClr val="accent4">
            <a:lumMod val="75000"/>
          </a:schemeClr>
        </a:solidFill>
      </dgm:spPr>
      <dgm:t>
        <a:bodyPr/>
        <a:lstStyle/>
        <a:p>
          <a:pPr rtl="0"/>
          <a:r>
            <a:rPr lang="en-AU" dirty="0"/>
            <a:t>stop</a:t>
          </a:r>
        </a:p>
      </dgm:t>
    </dgm:pt>
    <dgm:pt modelId="{7C0EEC51-890D-4AAB-BDB9-D853B5BF00D4}" type="parTrans" cxnId="{E8D05153-F6A5-4011-A8E4-D8740472B078}">
      <dgm:prSet/>
      <dgm:spPr/>
      <dgm:t>
        <a:bodyPr/>
        <a:lstStyle/>
        <a:p>
          <a:endParaRPr lang="en-AU"/>
        </a:p>
      </dgm:t>
    </dgm:pt>
    <dgm:pt modelId="{8C40AE01-3397-4597-9604-229499EFDB3F}" type="sibTrans" cxnId="{E8D05153-F6A5-4011-A8E4-D8740472B078}">
      <dgm:prSet/>
      <dgm:spPr/>
      <dgm:t>
        <a:bodyPr/>
        <a:lstStyle/>
        <a:p>
          <a:endParaRPr lang="en-AU"/>
        </a:p>
      </dgm:t>
    </dgm:pt>
    <dgm:pt modelId="{8BA783A4-FED8-4794-8F79-F212D3CE9A43}">
      <dgm:prSet/>
      <dgm:spPr>
        <a:solidFill>
          <a:schemeClr val="accent4">
            <a:lumMod val="75000"/>
          </a:schemeClr>
        </a:solidFill>
      </dgm:spPr>
      <dgm:t>
        <a:bodyPr/>
        <a:lstStyle/>
        <a:p>
          <a:pPr rtl="0"/>
          <a:r>
            <a:rPr lang="en-AU" dirty="0"/>
            <a:t>continue</a:t>
          </a:r>
        </a:p>
      </dgm:t>
    </dgm:pt>
    <dgm:pt modelId="{D3437DBC-4A37-4928-A3F2-430B64D6E69A}" type="parTrans" cxnId="{67AF1922-01C5-4F1B-AC17-83BABCAF1AC4}">
      <dgm:prSet/>
      <dgm:spPr/>
      <dgm:t>
        <a:bodyPr/>
        <a:lstStyle/>
        <a:p>
          <a:endParaRPr lang="en-AU"/>
        </a:p>
      </dgm:t>
    </dgm:pt>
    <dgm:pt modelId="{7D0B73AB-A741-403B-8DA5-A83910851D4D}" type="sibTrans" cxnId="{67AF1922-01C5-4F1B-AC17-83BABCAF1AC4}">
      <dgm:prSet/>
      <dgm:spPr/>
      <dgm:t>
        <a:bodyPr/>
        <a:lstStyle/>
        <a:p>
          <a:endParaRPr lang="en-AU"/>
        </a:p>
      </dgm:t>
    </dgm:pt>
    <dgm:pt modelId="{4257B4CC-C8C7-4F48-8F89-93D7D0344A40}">
      <dgm:prSet/>
      <dgm:spPr>
        <a:solidFill>
          <a:schemeClr val="accent4">
            <a:lumMod val="75000"/>
          </a:schemeClr>
        </a:solidFill>
        <a:ln>
          <a:solidFill>
            <a:schemeClr val="accent4">
              <a:lumMod val="75000"/>
            </a:schemeClr>
          </a:solidFill>
        </a:ln>
      </dgm:spPr>
      <dgm:t>
        <a:bodyPr/>
        <a:lstStyle/>
        <a:p>
          <a:pPr rtl="0"/>
          <a:r>
            <a:rPr lang="en-AU" dirty="0"/>
            <a:t>start</a:t>
          </a:r>
        </a:p>
      </dgm:t>
    </dgm:pt>
    <dgm:pt modelId="{512EFB43-57D2-4836-9EE7-96A80DE64961}" type="parTrans" cxnId="{BF7A083C-2162-493F-A745-7AEC8AB29470}">
      <dgm:prSet/>
      <dgm:spPr/>
      <dgm:t>
        <a:bodyPr/>
        <a:lstStyle/>
        <a:p>
          <a:endParaRPr lang="en-AU"/>
        </a:p>
      </dgm:t>
    </dgm:pt>
    <dgm:pt modelId="{28011261-5866-4E47-AB69-4EC15405B153}" type="sibTrans" cxnId="{BF7A083C-2162-493F-A745-7AEC8AB29470}">
      <dgm:prSet/>
      <dgm:spPr/>
      <dgm:t>
        <a:bodyPr/>
        <a:lstStyle/>
        <a:p>
          <a:endParaRPr lang="en-AU"/>
        </a:p>
      </dgm:t>
    </dgm:pt>
    <dgm:pt modelId="{39A02428-A4AC-431F-8BA0-E9BF3F06B5B5}" type="pres">
      <dgm:prSet presAssocID="{8FCE43E3-6CAA-49A3-A228-9609C1984348}" presName="linearFlow" presStyleCnt="0">
        <dgm:presLayoutVars>
          <dgm:dir/>
          <dgm:resizeHandles val="exact"/>
        </dgm:presLayoutVars>
      </dgm:prSet>
      <dgm:spPr/>
    </dgm:pt>
    <dgm:pt modelId="{3C6B6FF6-5731-4E8C-99D8-DC4711061984}" type="pres">
      <dgm:prSet presAssocID="{34209B7F-F98B-482C-8335-88017C02529D}" presName="composite" presStyleCnt="0"/>
      <dgm:spPr/>
    </dgm:pt>
    <dgm:pt modelId="{CEAAEE39-7321-47C0-B095-1EBD4552FD8D}" type="pres">
      <dgm:prSet presAssocID="{34209B7F-F98B-482C-8335-88017C02529D}" presName="imgShp" presStyleLbl="fgImgPlace1" presStyleIdx="0" presStyleCnt="3"/>
      <dgm:spPr>
        <a:blipFill rotWithShape="0">
          <a:blip xmlns:r="http://schemas.openxmlformats.org/officeDocument/2006/relationships" r:embed="rId1"/>
          <a:stretch>
            <a:fillRect/>
          </a:stretch>
        </a:blipFill>
      </dgm:spPr>
    </dgm:pt>
    <dgm:pt modelId="{E158F5B5-AB14-4CC1-8077-B229D302B563}" type="pres">
      <dgm:prSet presAssocID="{34209B7F-F98B-482C-8335-88017C02529D}" presName="txShp" presStyleLbl="node1" presStyleIdx="0" presStyleCnt="3">
        <dgm:presLayoutVars>
          <dgm:bulletEnabled val="1"/>
        </dgm:presLayoutVars>
      </dgm:prSet>
      <dgm:spPr/>
    </dgm:pt>
    <dgm:pt modelId="{A99A8D32-5D9A-4690-965A-BC6B1CCA7616}" type="pres">
      <dgm:prSet presAssocID="{8C40AE01-3397-4597-9604-229499EFDB3F}" presName="spacing" presStyleCnt="0"/>
      <dgm:spPr/>
    </dgm:pt>
    <dgm:pt modelId="{1E9073EE-27E1-49CA-A62F-331CF0E22D73}" type="pres">
      <dgm:prSet presAssocID="{8BA783A4-FED8-4794-8F79-F212D3CE9A43}" presName="composite" presStyleCnt="0"/>
      <dgm:spPr/>
    </dgm:pt>
    <dgm:pt modelId="{A84767D0-BFCC-4370-8330-70E3954E8116}" type="pres">
      <dgm:prSet presAssocID="{8BA783A4-FED8-4794-8F79-F212D3CE9A43}" presName="imgShp" presStyleLbl="fgImgPlace1" presStyleIdx="1" presStyleCnt="3"/>
      <dgm:spPr>
        <a:blipFill rotWithShape="0">
          <a:blip xmlns:r="http://schemas.openxmlformats.org/officeDocument/2006/relationships" r:embed="rId2"/>
          <a:stretch>
            <a:fillRect/>
          </a:stretch>
        </a:blipFill>
      </dgm:spPr>
    </dgm:pt>
    <dgm:pt modelId="{A4673825-C90A-49D8-8057-9A802D5DC476}" type="pres">
      <dgm:prSet presAssocID="{8BA783A4-FED8-4794-8F79-F212D3CE9A43}" presName="txShp" presStyleLbl="node1" presStyleIdx="1" presStyleCnt="3">
        <dgm:presLayoutVars>
          <dgm:bulletEnabled val="1"/>
        </dgm:presLayoutVars>
      </dgm:prSet>
      <dgm:spPr/>
    </dgm:pt>
    <dgm:pt modelId="{C5240409-1630-45AD-A11D-471BCE442824}" type="pres">
      <dgm:prSet presAssocID="{7D0B73AB-A741-403B-8DA5-A83910851D4D}" presName="spacing" presStyleCnt="0"/>
      <dgm:spPr/>
    </dgm:pt>
    <dgm:pt modelId="{9381A8ED-C2CB-492B-98A5-CE8EE01F5A7B}" type="pres">
      <dgm:prSet presAssocID="{4257B4CC-C8C7-4F48-8F89-93D7D0344A40}" presName="composite" presStyleCnt="0"/>
      <dgm:spPr/>
    </dgm:pt>
    <dgm:pt modelId="{10C7CD36-C1F9-49DF-8CB0-9DF795D92EDD}" type="pres">
      <dgm:prSet presAssocID="{4257B4CC-C8C7-4F48-8F89-93D7D0344A40}" presName="imgShp" presStyleLbl="fgImgPlace1" presStyleIdx="2" presStyleCnt="3"/>
      <dgm:spPr>
        <a:blipFill rotWithShape="0">
          <a:blip xmlns:r="http://schemas.openxmlformats.org/officeDocument/2006/relationships" r:embed="rId3"/>
          <a:stretch>
            <a:fillRect/>
          </a:stretch>
        </a:blipFill>
      </dgm:spPr>
    </dgm:pt>
    <dgm:pt modelId="{F8326A5A-C0EE-43DD-8461-6C9BC999241B}" type="pres">
      <dgm:prSet presAssocID="{4257B4CC-C8C7-4F48-8F89-93D7D0344A40}" presName="txShp" presStyleLbl="node1" presStyleIdx="2" presStyleCnt="3">
        <dgm:presLayoutVars>
          <dgm:bulletEnabled val="1"/>
        </dgm:presLayoutVars>
      </dgm:prSet>
      <dgm:spPr/>
    </dgm:pt>
  </dgm:ptLst>
  <dgm:cxnLst>
    <dgm:cxn modelId="{D39CCBE8-BED9-42B6-A6DE-0E969F3F638C}" type="presOf" srcId="{8BA783A4-FED8-4794-8F79-F212D3CE9A43}" destId="{A4673825-C90A-49D8-8057-9A802D5DC476}" srcOrd="0" destOrd="0" presId="urn:microsoft.com/office/officeart/2005/8/layout/vList3#1"/>
    <dgm:cxn modelId="{81245674-04ED-4C40-9D91-377372AD5AD1}" type="presOf" srcId="{4257B4CC-C8C7-4F48-8F89-93D7D0344A40}" destId="{F8326A5A-C0EE-43DD-8461-6C9BC999241B}" srcOrd="0" destOrd="0" presId="urn:microsoft.com/office/officeart/2005/8/layout/vList3#1"/>
    <dgm:cxn modelId="{E8D05153-F6A5-4011-A8E4-D8740472B078}" srcId="{8FCE43E3-6CAA-49A3-A228-9609C1984348}" destId="{34209B7F-F98B-482C-8335-88017C02529D}" srcOrd="0" destOrd="0" parTransId="{7C0EEC51-890D-4AAB-BDB9-D853B5BF00D4}" sibTransId="{8C40AE01-3397-4597-9604-229499EFDB3F}"/>
    <dgm:cxn modelId="{10990287-916A-4F14-83DB-8B0D6285C590}" type="presOf" srcId="{8FCE43E3-6CAA-49A3-A228-9609C1984348}" destId="{39A02428-A4AC-431F-8BA0-E9BF3F06B5B5}" srcOrd="0" destOrd="0" presId="urn:microsoft.com/office/officeart/2005/8/layout/vList3#1"/>
    <dgm:cxn modelId="{4A533E49-D290-46C4-89CA-21583FF9FA79}" type="presOf" srcId="{34209B7F-F98B-482C-8335-88017C02529D}" destId="{E158F5B5-AB14-4CC1-8077-B229D302B563}" srcOrd="0" destOrd="0" presId="urn:microsoft.com/office/officeart/2005/8/layout/vList3#1"/>
    <dgm:cxn modelId="{BF7A083C-2162-493F-A745-7AEC8AB29470}" srcId="{8FCE43E3-6CAA-49A3-A228-9609C1984348}" destId="{4257B4CC-C8C7-4F48-8F89-93D7D0344A40}" srcOrd="2" destOrd="0" parTransId="{512EFB43-57D2-4836-9EE7-96A80DE64961}" sibTransId="{28011261-5866-4E47-AB69-4EC15405B153}"/>
    <dgm:cxn modelId="{67AF1922-01C5-4F1B-AC17-83BABCAF1AC4}" srcId="{8FCE43E3-6CAA-49A3-A228-9609C1984348}" destId="{8BA783A4-FED8-4794-8F79-F212D3CE9A43}" srcOrd="1" destOrd="0" parTransId="{D3437DBC-4A37-4928-A3F2-430B64D6E69A}" sibTransId="{7D0B73AB-A741-403B-8DA5-A83910851D4D}"/>
    <dgm:cxn modelId="{7C4544F6-2D83-4945-AE2B-1774B74B99E7}" type="presParOf" srcId="{39A02428-A4AC-431F-8BA0-E9BF3F06B5B5}" destId="{3C6B6FF6-5731-4E8C-99D8-DC4711061984}" srcOrd="0" destOrd="0" presId="urn:microsoft.com/office/officeart/2005/8/layout/vList3#1"/>
    <dgm:cxn modelId="{2E464271-54B9-42D8-9F4C-68CC87E91896}" type="presParOf" srcId="{3C6B6FF6-5731-4E8C-99D8-DC4711061984}" destId="{CEAAEE39-7321-47C0-B095-1EBD4552FD8D}" srcOrd="0" destOrd="0" presId="urn:microsoft.com/office/officeart/2005/8/layout/vList3#1"/>
    <dgm:cxn modelId="{D63EF5EF-8F5D-4AE3-9BA4-CCC4FC019F20}" type="presParOf" srcId="{3C6B6FF6-5731-4E8C-99D8-DC4711061984}" destId="{E158F5B5-AB14-4CC1-8077-B229D302B563}" srcOrd="1" destOrd="0" presId="urn:microsoft.com/office/officeart/2005/8/layout/vList3#1"/>
    <dgm:cxn modelId="{54B419A3-8A26-4CBB-8D48-EE654D90C354}" type="presParOf" srcId="{39A02428-A4AC-431F-8BA0-E9BF3F06B5B5}" destId="{A99A8D32-5D9A-4690-965A-BC6B1CCA7616}" srcOrd="1" destOrd="0" presId="urn:microsoft.com/office/officeart/2005/8/layout/vList3#1"/>
    <dgm:cxn modelId="{84BFCBF7-3429-44BF-B0F4-44E8752D268F}" type="presParOf" srcId="{39A02428-A4AC-431F-8BA0-E9BF3F06B5B5}" destId="{1E9073EE-27E1-49CA-A62F-331CF0E22D73}" srcOrd="2" destOrd="0" presId="urn:microsoft.com/office/officeart/2005/8/layout/vList3#1"/>
    <dgm:cxn modelId="{371B8F03-82A9-4C57-9730-82CAFFEF74E8}" type="presParOf" srcId="{1E9073EE-27E1-49CA-A62F-331CF0E22D73}" destId="{A84767D0-BFCC-4370-8330-70E3954E8116}" srcOrd="0" destOrd="0" presId="urn:microsoft.com/office/officeart/2005/8/layout/vList3#1"/>
    <dgm:cxn modelId="{EE1457C9-A5D8-45C1-BB1F-131DDFAE9B4B}" type="presParOf" srcId="{1E9073EE-27E1-49CA-A62F-331CF0E22D73}" destId="{A4673825-C90A-49D8-8057-9A802D5DC476}" srcOrd="1" destOrd="0" presId="urn:microsoft.com/office/officeart/2005/8/layout/vList3#1"/>
    <dgm:cxn modelId="{57EB3077-E8D6-4284-AD46-7E0481313135}" type="presParOf" srcId="{39A02428-A4AC-431F-8BA0-E9BF3F06B5B5}" destId="{C5240409-1630-45AD-A11D-471BCE442824}" srcOrd="3" destOrd="0" presId="urn:microsoft.com/office/officeart/2005/8/layout/vList3#1"/>
    <dgm:cxn modelId="{5A41CD72-26D1-4D8A-9118-107719F38892}" type="presParOf" srcId="{39A02428-A4AC-431F-8BA0-E9BF3F06B5B5}" destId="{9381A8ED-C2CB-492B-98A5-CE8EE01F5A7B}" srcOrd="4" destOrd="0" presId="urn:microsoft.com/office/officeart/2005/8/layout/vList3#1"/>
    <dgm:cxn modelId="{4958B81E-F9A9-4BAB-B3DC-B24D13A6BFE2}" type="presParOf" srcId="{9381A8ED-C2CB-492B-98A5-CE8EE01F5A7B}" destId="{10C7CD36-C1F9-49DF-8CB0-9DF795D92EDD}" srcOrd="0" destOrd="0" presId="urn:microsoft.com/office/officeart/2005/8/layout/vList3#1"/>
    <dgm:cxn modelId="{07811809-5808-45A9-BD0D-818EBD565A0A}" type="presParOf" srcId="{9381A8ED-C2CB-492B-98A5-CE8EE01F5A7B}" destId="{F8326A5A-C0EE-43DD-8461-6C9BC999241B}"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FCE43E3-6CAA-49A3-A228-9609C1984348}" type="doc">
      <dgm:prSet loTypeId="urn:microsoft.com/office/officeart/2005/8/layout/StepDownProcess" loCatId="process" qsTypeId="urn:microsoft.com/office/officeart/2005/8/quickstyle/simple4" qsCatId="simple" csTypeId="urn:microsoft.com/office/officeart/2005/8/colors/colorful1" csCatId="colorful" phldr="1"/>
      <dgm:spPr/>
      <dgm:t>
        <a:bodyPr/>
        <a:lstStyle/>
        <a:p>
          <a:endParaRPr lang="en-AU"/>
        </a:p>
      </dgm:t>
    </dgm:pt>
    <dgm:pt modelId="{34209B7F-F98B-482C-8335-88017C02529D}">
      <dgm:prSet/>
      <dgm:spPr/>
      <dgm:t>
        <a:bodyPr/>
        <a:lstStyle/>
        <a:p>
          <a:pPr rtl="0"/>
          <a:r>
            <a:rPr lang="en-AU" dirty="0"/>
            <a:t>Problem</a:t>
          </a:r>
        </a:p>
      </dgm:t>
    </dgm:pt>
    <dgm:pt modelId="{7C0EEC51-890D-4AAB-BDB9-D853B5BF00D4}" type="parTrans" cxnId="{E8D05153-F6A5-4011-A8E4-D8740472B078}">
      <dgm:prSet/>
      <dgm:spPr/>
      <dgm:t>
        <a:bodyPr/>
        <a:lstStyle/>
        <a:p>
          <a:endParaRPr lang="en-AU"/>
        </a:p>
      </dgm:t>
    </dgm:pt>
    <dgm:pt modelId="{8C40AE01-3397-4597-9604-229499EFDB3F}" type="sibTrans" cxnId="{E8D05153-F6A5-4011-A8E4-D8740472B078}">
      <dgm:prSet/>
      <dgm:spPr/>
      <dgm:t>
        <a:bodyPr/>
        <a:lstStyle/>
        <a:p>
          <a:endParaRPr lang="en-AU"/>
        </a:p>
      </dgm:t>
    </dgm:pt>
    <dgm:pt modelId="{8BA783A4-FED8-4794-8F79-F212D3CE9A43}">
      <dgm:prSet/>
      <dgm:spPr/>
      <dgm:t>
        <a:bodyPr/>
        <a:lstStyle/>
        <a:p>
          <a:pPr rtl="0"/>
          <a:r>
            <a:rPr lang="en-AU" dirty="0"/>
            <a:t>Cause</a:t>
          </a:r>
        </a:p>
      </dgm:t>
    </dgm:pt>
    <dgm:pt modelId="{D3437DBC-4A37-4928-A3F2-430B64D6E69A}" type="parTrans" cxnId="{67AF1922-01C5-4F1B-AC17-83BABCAF1AC4}">
      <dgm:prSet/>
      <dgm:spPr/>
      <dgm:t>
        <a:bodyPr/>
        <a:lstStyle/>
        <a:p>
          <a:endParaRPr lang="en-AU"/>
        </a:p>
      </dgm:t>
    </dgm:pt>
    <dgm:pt modelId="{7D0B73AB-A741-403B-8DA5-A83910851D4D}" type="sibTrans" cxnId="{67AF1922-01C5-4F1B-AC17-83BABCAF1AC4}">
      <dgm:prSet/>
      <dgm:spPr/>
      <dgm:t>
        <a:bodyPr/>
        <a:lstStyle/>
        <a:p>
          <a:endParaRPr lang="en-AU"/>
        </a:p>
      </dgm:t>
    </dgm:pt>
    <dgm:pt modelId="{4257B4CC-C8C7-4F48-8F89-93D7D0344A40}">
      <dgm:prSet/>
      <dgm:spPr/>
      <dgm:t>
        <a:bodyPr/>
        <a:lstStyle/>
        <a:p>
          <a:pPr rtl="0"/>
          <a:r>
            <a:rPr lang="en-AU" dirty="0"/>
            <a:t>Effect</a:t>
          </a:r>
        </a:p>
      </dgm:t>
    </dgm:pt>
    <dgm:pt modelId="{512EFB43-57D2-4836-9EE7-96A80DE64961}" type="parTrans" cxnId="{BF7A083C-2162-493F-A745-7AEC8AB29470}">
      <dgm:prSet/>
      <dgm:spPr/>
      <dgm:t>
        <a:bodyPr/>
        <a:lstStyle/>
        <a:p>
          <a:endParaRPr lang="en-AU"/>
        </a:p>
      </dgm:t>
    </dgm:pt>
    <dgm:pt modelId="{28011261-5866-4E47-AB69-4EC15405B153}" type="sibTrans" cxnId="{BF7A083C-2162-493F-A745-7AEC8AB29470}">
      <dgm:prSet/>
      <dgm:spPr/>
      <dgm:t>
        <a:bodyPr/>
        <a:lstStyle/>
        <a:p>
          <a:endParaRPr lang="en-AU"/>
        </a:p>
      </dgm:t>
    </dgm:pt>
    <dgm:pt modelId="{62D0D5CA-4BC9-40D8-B2F0-93AF3A658981}">
      <dgm:prSet/>
      <dgm:spPr/>
      <dgm:t>
        <a:bodyPr/>
        <a:lstStyle/>
        <a:p>
          <a:pPr rtl="0"/>
          <a:r>
            <a:rPr lang="en-AU" dirty="0"/>
            <a:t>Solution</a:t>
          </a:r>
        </a:p>
      </dgm:t>
    </dgm:pt>
    <dgm:pt modelId="{A6634010-B2B7-4D82-923C-082D09DE5E74}" type="parTrans" cxnId="{6710E93D-084A-42D8-A121-77512A718E4F}">
      <dgm:prSet/>
      <dgm:spPr/>
      <dgm:t>
        <a:bodyPr/>
        <a:lstStyle/>
        <a:p>
          <a:endParaRPr lang="en-US"/>
        </a:p>
      </dgm:t>
    </dgm:pt>
    <dgm:pt modelId="{498AD6EB-DA1A-439A-A913-E769EC364AC4}" type="sibTrans" cxnId="{6710E93D-084A-42D8-A121-77512A718E4F}">
      <dgm:prSet/>
      <dgm:spPr/>
      <dgm:t>
        <a:bodyPr/>
        <a:lstStyle/>
        <a:p>
          <a:endParaRPr lang="en-US"/>
        </a:p>
      </dgm:t>
    </dgm:pt>
    <dgm:pt modelId="{6915D442-FFCD-4764-A143-62418DBD1740}" type="pres">
      <dgm:prSet presAssocID="{8FCE43E3-6CAA-49A3-A228-9609C1984348}" presName="rootnode" presStyleCnt="0">
        <dgm:presLayoutVars>
          <dgm:chMax/>
          <dgm:chPref/>
          <dgm:dir/>
          <dgm:animLvl val="lvl"/>
        </dgm:presLayoutVars>
      </dgm:prSet>
      <dgm:spPr/>
    </dgm:pt>
    <dgm:pt modelId="{D688F578-5BCA-4A97-93F1-5117E2F7F03F}" type="pres">
      <dgm:prSet presAssocID="{34209B7F-F98B-482C-8335-88017C02529D}" presName="composite" presStyleCnt="0"/>
      <dgm:spPr/>
    </dgm:pt>
    <dgm:pt modelId="{F6F3C790-54D0-4F9B-81FA-1E7839D834F5}" type="pres">
      <dgm:prSet presAssocID="{34209B7F-F98B-482C-8335-88017C02529D}" presName="bentUpArrow1" presStyleLbl="alignImgPlace1" presStyleIdx="0" presStyleCnt="3"/>
      <dgm:spPr/>
    </dgm:pt>
    <dgm:pt modelId="{A73B5BBD-C2B2-4BFA-B984-34EB1494A67A}" type="pres">
      <dgm:prSet presAssocID="{34209B7F-F98B-482C-8335-88017C02529D}" presName="ParentText" presStyleLbl="node1" presStyleIdx="0" presStyleCnt="4">
        <dgm:presLayoutVars>
          <dgm:chMax val="1"/>
          <dgm:chPref val="1"/>
          <dgm:bulletEnabled val="1"/>
        </dgm:presLayoutVars>
      </dgm:prSet>
      <dgm:spPr/>
    </dgm:pt>
    <dgm:pt modelId="{A08F89C0-C52D-45A2-B198-0E6E6DAC669B}" type="pres">
      <dgm:prSet presAssocID="{34209B7F-F98B-482C-8335-88017C02529D}" presName="ChildText" presStyleLbl="revTx" presStyleIdx="0" presStyleCnt="3">
        <dgm:presLayoutVars>
          <dgm:chMax val="0"/>
          <dgm:chPref val="0"/>
          <dgm:bulletEnabled val="1"/>
        </dgm:presLayoutVars>
      </dgm:prSet>
      <dgm:spPr/>
    </dgm:pt>
    <dgm:pt modelId="{E305B54B-16E3-4A9B-984A-6A8DAAE287DC}" type="pres">
      <dgm:prSet presAssocID="{8C40AE01-3397-4597-9604-229499EFDB3F}" presName="sibTrans" presStyleCnt="0"/>
      <dgm:spPr/>
    </dgm:pt>
    <dgm:pt modelId="{BA3060AE-9E67-4107-A2F5-CECE4F8A56D6}" type="pres">
      <dgm:prSet presAssocID="{8BA783A4-FED8-4794-8F79-F212D3CE9A43}" presName="composite" presStyleCnt="0"/>
      <dgm:spPr/>
    </dgm:pt>
    <dgm:pt modelId="{DFD17043-F8F6-4A37-95A7-D6ED20AA2E7F}" type="pres">
      <dgm:prSet presAssocID="{8BA783A4-FED8-4794-8F79-F212D3CE9A43}" presName="bentUpArrow1" presStyleLbl="alignImgPlace1" presStyleIdx="1" presStyleCnt="3"/>
      <dgm:spPr/>
    </dgm:pt>
    <dgm:pt modelId="{82DD920B-90BE-4AF3-BBC8-0BDA8A1AA948}" type="pres">
      <dgm:prSet presAssocID="{8BA783A4-FED8-4794-8F79-F212D3CE9A43}" presName="ParentText" presStyleLbl="node1" presStyleIdx="1" presStyleCnt="4">
        <dgm:presLayoutVars>
          <dgm:chMax val="1"/>
          <dgm:chPref val="1"/>
          <dgm:bulletEnabled val="1"/>
        </dgm:presLayoutVars>
      </dgm:prSet>
      <dgm:spPr/>
    </dgm:pt>
    <dgm:pt modelId="{ADB9B190-1BD9-471D-8631-603CE64C456E}" type="pres">
      <dgm:prSet presAssocID="{8BA783A4-FED8-4794-8F79-F212D3CE9A43}" presName="ChildText" presStyleLbl="revTx" presStyleIdx="1" presStyleCnt="3">
        <dgm:presLayoutVars>
          <dgm:chMax val="0"/>
          <dgm:chPref val="0"/>
          <dgm:bulletEnabled val="1"/>
        </dgm:presLayoutVars>
      </dgm:prSet>
      <dgm:spPr/>
    </dgm:pt>
    <dgm:pt modelId="{AF49ED09-C3D7-4955-B609-E76ACD77D11C}" type="pres">
      <dgm:prSet presAssocID="{7D0B73AB-A741-403B-8DA5-A83910851D4D}" presName="sibTrans" presStyleCnt="0"/>
      <dgm:spPr/>
    </dgm:pt>
    <dgm:pt modelId="{F1474768-5994-4887-8C28-118CA2989F16}" type="pres">
      <dgm:prSet presAssocID="{4257B4CC-C8C7-4F48-8F89-93D7D0344A40}" presName="composite" presStyleCnt="0"/>
      <dgm:spPr/>
    </dgm:pt>
    <dgm:pt modelId="{53D5F7B0-BA11-4FB4-896C-8EC519E88B9A}" type="pres">
      <dgm:prSet presAssocID="{4257B4CC-C8C7-4F48-8F89-93D7D0344A40}" presName="bentUpArrow1" presStyleLbl="alignImgPlace1" presStyleIdx="2" presStyleCnt="3"/>
      <dgm:spPr/>
    </dgm:pt>
    <dgm:pt modelId="{58D8030F-3053-4999-AA7D-5A4E19C9A520}" type="pres">
      <dgm:prSet presAssocID="{4257B4CC-C8C7-4F48-8F89-93D7D0344A40}" presName="ParentText" presStyleLbl="node1" presStyleIdx="2" presStyleCnt="4">
        <dgm:presLayoutVars>
          <dgm:chMax val="1"/>
          <dgm:chPref val="1"/>
          <dgm:bulletEnabled val="1"/>
        </dgm:presLayoutVars>
      </dgm:prSet>
      <dgm:spPr/>
    </dgm:pt>
    <dgm:pt modelId="{5A41AA4C-A313-4BD9-9F4A-122291842A6D}" type="pres">
      <dgm:prSet presAssocID="{4257B4CC-C8C7-4F48-8F89-93D7D0344A40}" presName="ChildText" presStyleLbl="revTx" presStyleIdx="2" presStyleCnt="3">
        <dgm:presLayoutVars>
          <dgm:chMax val="0"/>
          <dgm:chPref val="0"/>
          <dgm:bulletEnabled val="1"/>
        </dgm:presLayoutVars>
      </dgm:prSet>
      <dgm:spPr/>
    </dgm:pt>
    <dgm:pt modelId="{B15EC003-7E1E-439C-A6B9-729FD352B7A4}" type="pres">
      <dgm:prSet presAssocID="{28011261-5866-4E47-AB69-4EC15405B153}" presName="sibTrans" presStyleCnt="0"/>
      <dgm:spPr/>
    </dgm:pt>
    <dgm:pt modelId="{39872EE9-A988-4C08-8CD2-A1BE682FED9F}" type="pres">
      <dgm:prSet presAssocID="{62D0D5CA-4BC9-40D8-B2F0-93AF3A658981}" presName="composite" presStyleCnt="0"/>
      <dgm:spPr/>
    </dgm:pt>
    <dgm:pt modelId="{1026B7C5-FB21-4594-BC4D-4800B83C1ECA}" type="pres">
      <dgm:prSet presAssocID="{62D0D5CA-4BC9-40D8-B2F0-93AF3A658981}" presName="ParentText" presStyleLbl="node1" presStyleIdx="3" presStyleCnt="4">
        <dgm:presLayoutVars>
          <dgm:chMax val="1"/>
          <dgm:chPref val="1"/>
          <dgm:bulletEnabled val="1"/>
        </dgm:presLayoutVars>
      </dgm:prSet>
      <dgm:spPr/>
    </dgm:pt>
  </dgm:ptLst>
  <dgm:cxnLst>
    <dgm:cxn modelId="{67AF1922-01C5-4F1B-AC17-83BABCAF1AC4}" srcId="{8FCE43E3-6CAA-49A3-A228-9609C1984348}" destId="{8BA783A4-FED8-4794-8F79-F212D3CE9A43}" srcOrd="1" destOrd="0" parTransId="{D3437DBC-4A37-4928-A3F2-430B64D6E69A}" sibTransId="{7D0B73AB-A741-403B-8DA5-A83910851D4D}"/>
    <dgm:cxn modelId="{DEB0987E-1D9B-4BC6-BEDD-F8AE4DE38676}" type="presOf" srcId="{8FCE43E3-6CAA-49A3-A228-9609C1984348}" destId="{6915D442-FFCD-4764-A143-62418DBD1740}" srcOrd="0" destOrd="0" presId="urn:microsoft.com/office/officeart/2005/8/layout/StepDownProcess"/>
    <dgm:cxn modelId="{6710E93D-084A-42D8-A121-77512A718E4F}" srcId="{8FCE43E3-6CAA-49A3-A228-9609C1984348}" destId="{62D0D5CA-4BC9-40D8-B2F0-93AF3A658981}" srcOrd="3" destOrd="0" parTransId="{A6634010-B2B7-4D82-923C-082D09DE5E74}" sibTransId="{498AD6EB-DA1A-439A-A913-E769EC364AC4}"/>
    <dgm:cxn modelId="{409E7578-14C1-4ED0-BBD2-53BCE6A1113C}" type="presOf" srcId="{62D0D5CA-4BC9-40D8-B2F0-93AF3A658981}" destId="{1026B7C5-FB21-4594-BC4D-4800B83C1ECA}" srcOrd="0" destOrd="0" presId="urn:microsoft.com/office/officeart/2005/8/layout/StepDownProcess"/>
    <dgm:cxn modelId="{89EA7E5D-AA2E-4458-8793-0D36B9090DA7}" type="presOf" srcId="{34209B7F-F98B-482C-8335-88017C02529D}" destId="{A73B5BBD-C2B2-4BFA-B984-34EB1494A67A}" srcOrd="0" destOrd="0" presId="urn:microsoft.com/office/officeart/2005/8/layout/StepDownProcess"/>
    <dgm:cxn modelId="{BF7A083C-2162-493F-A745-7AEC8AB29470}" srcId="{8FCE43E3-6CAA-49A3-A228-9609C1984348}" destId="{4257B4CC-C8C7-4F48-8F89-93D7D0344A40}" srcOrd="2" destOrd="0" parTransId="{512EFB43-57D2-4836-9EE7-96A80DE64961}" sibTransId="{28011261-5866-4E47-AB69-4EC15405B153}"/>
    <dgm:cxn modelId="{BD6709D7-E749-4B9D-824C-D08D5C0E5546}" type="presOf" srcId="{4257B4CC-C8C7-4F48-8F89-93D7D0344A40}" destId="{58D8030F-3053-4999-AA7D-5A4E19C9A520}" srcOrd="0" destOrd="0" presId="urn:microsoft.com/office/officeart/2005/8/layout/StepDownProcess"/>
    <dgm:cxn modelId="{E8D05153-F6A5-4011-A8E4-D8740472B078}" srcId="{8FCE43E3-6CAA-49A3-A228-9609C1984348}" destId="{34209B7F-F98B-482C-8335-88017C02529D}" srcOrd="0" destOrd="0" parTransId="{7C0EEC51-890D-4AAB-BDB9-D853B5BF00D4}" sibTransId="{8C40AE01-3397-4597-9604-229499EFDB3F}"/>
    <dgm:cxn modelId="{1229D236-ACD0-4D12-8D4D-22D40CCE9907}" type="presOf" srcId="{8BA783A4-FED8-4794-8F79-F212D3CE9A43}" destId="{82DD920B-90BE-4AF3-BBC8-0BDA8A1AA948}" srcOrd="0" destOrd="0" presId="urn:microsoft.com/office/officeart/2005/8/layout/StepDownProcess"/>
    <dgm:cxn modelId="{2B56B0FD-B825-4A3D-B444-2872702C9057}" type="presParOf" srcId="{6915D442-FFCD-4764-A143-62418DBD1740}" destId="{D688F578-5BCA-4A97-93F1-5117E2F7F03F}" srcOrd="0" destOrd="0" presId="urn:microsoft.com/office/officeart/2005/8/layout/StepDownProcess"/>
    <dgm:cxn modelId="{8EE41898-88E2-4BAF-9632-626B671B3171}" type="presParOf" srcId="{D688F578-5BCA-4A97-93F1-5117E2F7F03F}" destId="{F6F3C790-54D0-4F9B-81FA-1E7839D834F5}" srcOrd="0" destOrd="0" presId="urn:microsoft.com/office/officeart/2005/8/layout/StepDownProcess"/>
    <dgm:cxn modelId="{DC250E4E-F368-4946-9562-1912228F7881}" type="presParOf" srcId="{D688F578-5BCA-4A97-93F1-5117E2F7F03F}" destId="{A73B5BBD-C2B2-4BFA-B984-34EB1494A67A}" srcOrd="1" destOrd="0" presId="urn:microsoft.com/office/officeart/2005/8/layout/StepDownProcess"/>
    <dgm:cxn modelId="{4159977A-CC63-44B3-B95E-8C15FF959E73}" type="presParOf" srcId="{D688F578-5BCA-4A97-93F1-5117E2F7F03F}" destId="{A08F89C0-C52D-45A2-B198-0E6E6DAC669B}" srcOrd="2" destOrd="0" presId="urn:microsoft.com/office/officeart/2005/8/layout/StepDownProcess"/>
    <dgm:cxn modelId="{47D8F0E2-22BF-4E9E-87DF-E0FD86715665}" type="presParOf" srcId="{6915D442-FFCD-4764-A143-62418DBD1740}" destId="{E305B54B-16E3-4A9B-984A-6A8DAAE287DC}" srcOrd="1" destOrd="0" presId="urn:microsoft.com/office/officeart/2005/8/layout/StepDownProcess"/>
    <dgm:cxn modelId="{DAC291AA-54F3-49F1-BEAE-0F0BFA7B7385}" type="presParOf" srcId="{6915D442-FFCD-4764-A143-62418DBD1740}" destId="{BA3060AE-9E67-4107-A2F5-CECE4F8A56D6}" srcOrd="2" destOrd="0" presId="urn:microsoft.com/office/officeart/2005/8/layout/StepDownProcess"/>
    <dgm:cxn modelId="{E10753DE-1475-4212-9A75-7420503384A3}" type="presParOf" srcId="{BA3060AE-9E67-4107-A2F5-CECE4F8A56D6}" destId="{DFD17043-F8F6-4A37-95A7-D6ED20AA2E7F}" srcOrd="0" destOrd="0" presId="urn:microsoft.com/office/officeart/2005/8/layout/StepDownProcess"/>
    <dgm:cxn modelId="{E5C5AB03-CCD6-43F3-B71A-368563A22A4B}" type="presParOf" srcId="{BA3060AE-9E67-4107-A2F5-CECE4F8A56D6}" destId="{82DD920B-90BE-4AF3-BBC8-0BDA8A1AA948}" srcOrd="1" destOrd="0" presId="urn:microsoft.com/office/officeart/2005/8/layout/StepDownProcess"/>
    <dgm:cxn modelId="{E0A2F8F2-7208-4160-BB87-05EC9125E5DB}" type="presParOf" srcId="{BA3060AE-9E67-4107-A2F5-CECE4F8A56D6}" destId="{ADB9B190-1BD9-471D-8631-603CE64C456E}" srcOrd="2" destOrd="0" presId="urn:microsoft.com/office/officeart/2005/8/layout/StepDownProcess"/>
    <dgm:cxn modelId="{7DCE1576-F834-4576-B0A6-6617E9028D5C}" type="presParOf" srcId="{6915D442-FFCD-4764-A143-62418DBD1740}" destId="{AF49ED09-C3D7-4955-B609-E76ACD77D11C}" srcOrd="3" destOrd="0" presId="urn:microsoft.com/office/officeart/2005/8/layout/StepDownProcess"/>
    <dgm:cxn modelId="{80E22F3C-48E0-48C1-8A09-250357BD1442}" type="presParOf" srcId="{6915D442-FFCD-4764-A143-62418DBD1740}" destId="{F1474768-5994-4887-8C28-118CA2989F16}" srcOrd="4" destOrd="0" presId="urn:microsoft.com/office/officeart/2005/8/layout/StepDownProcess"/>
    <dgm:cxn modelId="{66806E3F-D814-47C5-9019-5F3A6347ABC2}" type="presParOf" srcId="{F1474768-5994-4887-8C28-118CA2989F16}" destId="{53D5F7B0-BA11-4FB4-896C-8EC519E88B9A}" srcOrd="0" destOrd="0" presId="urn:microsoft.com/office/officeart/2005/8/layout/StepDownProcess"/>
    <dgm:cxn modelId="{BDEC5878-A057-4D88-9555-02251D3FBB23}" type="presParOf" srcId="{F1474768-5994-4887-8C28-118CA2989F16}" destId="{58D8030F-3053-4999-AA7D-5A4E19C9A520}" srcOrd="1" destOrd="0" presId="urn:microsoft.com/office/officeart/2005/8/layout/StepDownProcess"/>
    <dgm:cxn modelId="{EE15FD39-0B2C-4C13-8EC9-C953A056A010}" type="presParOf" srcId="{F1474768-5994-4887-8C28-118CA2989F16}" destId="{5A41AA4C-A313-4BD9-9F4A-122291842A6D}" srcOrd="2" destOrd="0" presId="urn:microsoft.com/office/officeart/2005/8/layout/StepDownProcess"/>
    <dgm:cxn modelId="{DF8C8D42-F56C-4910-B897-9C3E1A0E5D6E}" type="presParOf" srcId="{6915D442-FFCD-4764-A143-62418DBD1740}" destId="{B15EC003-7E1E-439C-A6B9-729FD352B7A4}" srcOrd="5" destOrd="0" presId="urn:microsoft.com/office/officeart/2005/8/layout/StepDownProcess"/>
    <dgm:cxn modelId="{7220CC3D-7495-42EF-8C61-FD65E6ED596D}" type="presParOf" srcId="{6915D442-FFCD-4764-A143-62418DBD1740}" destId="{39872EE9-A988-4C08-8CD2-A1BE682FED9F}" srcOrd="6" destOrd="0" presId="urn:microsoft.com/office/officeart/2005/8/layout/StepDownProcess"/>
    <dgm:cxn modelId="{05F69DF9-3244-4EB5-ACF5-698A77765745}" type="presParOf" srcId="{39872EE9-A988-4C08-8CD2-A1BE682FED9F}" destId="{1026B7C5-FB21-4594-BC4D-4800B83C1ECA}"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F5067-1149-4FA6-85EC-2FEC6D6B6C92}">
      <dsp:nvSpPr>
        <dsp:cNvPr id="0" name=""/>
        <dsp:cNvSpPr/>
      </dsp:nvSpPr>
      <dsp:spPr>
        <a:xfrm>
          <a:off x="883" y="236404"/>
          <a:ext cx="3446301" cy="206778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AU" sz="2800" kern="1200" dirty="0"/>
            <a:t>[Person 1, Problem 1]</a:t>
          </a:r>
        </a:p>
      </dsp:txBody>
      <dsp:txXfrm>
        <a:off x="883" y="236404"/>
        <a:ext cx="3446301" cy="2067780"/>
      </dsp:txXfrm>
    </dsp:sp>
    <dsp:sp modelId="{06C62913-FA6D-4034-AA7B-CA2B82234EAF}">
      <dsp:nvSpPr>
        <dsp:cNvPr id="0" name=""/>
        <dsp:cNvSpPr/>
      </dsp:nvSpPr>
      <dsp:spPr>
        <a:xfrm>
          <a:off x="3791815" y="236404"/>
          <a:ext cx="3446301" cy="2067780"/>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AU" sz="2800" kern="1200" dirty="0">
              <a:latin typeface="Calibri" panose="020F0502020204030204"/>
              <a:ea typeface="+mn-ea"/>
              <a:cs typeface="+mn-cs"/>
            </a:rPr>
            <a:t>[Person 2, Problem 2]</a:t>
          </a:r>
        </a:p>
      </dsp:txBody>
      <dsp:txXfrm>
        <a:off x="3791815" y="236404"/>
        <a:ext cx="3446301" cy="2067780"/>
      </dsp:txXfrm>
    </dsp:sp>
    <dsp:sp modelId="{4D80D9E4-E6DB-4F62-BCE3-93B9D984F516}">
      <dsp:nvSpPr>
        <dsp:cNvPr id="0" name=""/>
        <dsp:cNvSpPr/>
      </dsp:nvSpPr>
      <dsp:spPr>
        <a:xfrm>
          <a:off x="1896349" y="2648815"/>
          <a:ext cx="3446301" cy="2067780"/>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rtl="0">
            <a:lnSpc>
              <a:spcPct val="90000"/>
            </a:lnSpc>
            <a:spcBef>
              <a:spcPct val="0"/>
            </a:spcBef>
            <a:spcAft>
              <a:spcPct val="35000"/>
            </a:spcAft>
            <a:buNone/>
          </a:pPr>
          <a:r>
            <a:rPr lang="en-AU" sz="2800" kern="1200">
              <a:latin typeface="Calibri" panose="020F0502020204030204"/>
              <a:ea typeface="+mn-ea"/>
              <a:cs typeface="+mn-cs"/>
            </a:rPr>
            <a:t>[Person 3, Problem 3]</a:t>
          </a:r>
          <a:endParaRPr lang="en-AU" sz="2800" kern="1200" dirty="0">
            <a:latin typeface="Calibri" panose="020F0502020204030204"/>
            <a:ea typeface="+mn-ea"/>
            <a:cs typeface="+mn-cs"/>
          </a:endParaRPr>
        </a:p>
      </dsp:txBody>
      <dsp:txXfrm>
        <a:off x="1896349" y="2648815"/>
        <a:ext cx="3446301" cy="206778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9E6F68-EC56-4BD1-AF9A-CCDF1C0F77F6}">
      <dsp:nvSpPr>
        <dsp:cNvPr id="0" name=""/>
        <dsp:cNvSpPr/>
      </dsp:nvSpPr>
      <dsp:spPr>
        <a:xfrm>
          <a:off x="1427987" y="38861"/>
          <a:ext cx="2020824" cy="2020824"/>
        </a:xfrm>
        <a:prstGeom prst="ellipse">
          <a:avLst/>
        </a:prstGeom>
        <a:gradFill rotWithShape="0">
          <a:gsLst>
            <a:gs pos="0">
              <a:schemeClr val="accent2">
                <a:alpha val="50000"/>
                <a:hueOff val="0"/>
                <a:satOff val="0"/>
                <a:lumOff val="0"/>
                <a:alphaOff val="0"/>
                <a:satMod val="103000"/>
                <a:lumMod val="102000"/>
                <a:tint val="94000"/>
              </a:schemeClr>
            </a:gs>
            <a:gs pos="50000">
              <a:schemeClr val="accent2">
                <a:alpha val="50000"/>
                <a:hueOff val="0"/>
                <a:satOff val="0"/>
                <a:lumOff val="0"/>
                <a:alphaOff val="0"/>
                <a:satMod val="110000"/>
                <a:lumMod val="100000"/>
                <a:shade val="100000"/>
              </a:schemeClr>
            </a:gs>
            <a:gs pos="100000">
              <a:schemeClr val="accent2">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rtl="0">
            <a:lnSpc>
              <a:spcPct val="90000"/>
            </a:lnSpc>
            <a:spcBef>
              <a:spcPct val="0"/>
            </a:spcBef>
            <a:spcAft>
              <a:spcPct val="35000"/>
            </a:spcAft>
            <a:buNone/>
          </a:pPr>
          <a:r>
            <a:rPr lang="en-AU" sz="1700" kern="1200" dirty="0"/>
            <a:t>Small</a:t>
          </a:r>
        </a:p>
      </dsp:txBody>
      <dsp:txXfrm>
        <a:off x="1661159" y="310895"/>
        <a:ext cx="1554480" cy="641223"/>
      </dsp:txXfrm>
    </dsp:sp>
    <dsp:sp modelId="{38E039B7-2488-40DC-BAFD-D8DC6BFD451F}">
      <dsp:nvSpPr>
        <dsp:cNvPr id="0" name=""/>
        <dsp:cNvSpPr/>
      </dsp:nvSpPr>
      <dsp:spPr>
        <a:xfrm>
          <a:off x="2321814" y="932687"/>
          <a:ext cx="2020824" cy="2020824"/>
        </a:xfrm>
        <a:prstGeom prst="ellipse">
          <a:avLst/>
        </a:prstGeom>
        <a:gradFill rotWithShape="0">
          <a:gsLst>
            <a:gs pos="0">
              <a:schemeClr val="accent3">
                <a:alpha val="50000"/>
                <a:hueOff val="0"/>
                <a:satOff val="0"/>
                <a:lumOff val="0"/>
                <a:alphaOff val="0"/>
                <a:satMod val="103000"/>
                <a:lumMod val="102000"/>
                <a:tint val="94000"/>
              </a:schemeClr>
            </a:gs>
            <a:gs pos="50000">
              <a:schemeClr val="accent3">
                <a:alpha val="50000"/>
                <a:hueOff val="0"/>
                <a:satOff val="0"/>
                <a:lumOff val="0"/>
                <a:alphaOff val="0"/>
                <a:satMod val="110000"/>
                <a:lumMod val="100000"/>
                <a:shade val="100000"/>
              </a:schemeClr>
            </a:gs>
            <a:gs pos="100000">
              <a:schemeClr val="accent3">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rtl="0">
            <a:lnSpc>
              <a:spcPct val="90000"/>
            </a:lnSpc>
            <a:spcBef>
              <a:spcPct val="0"/>
            </a:spcBef>
            <a:spcAft>
              <a:spcPct val="35000"/>
            </a:spcAft>
            <a:buNone/>
          </a:pPr>
          <a:r>
            <a:rPr lang="en-AU" sz="1700" kern="1200"/>
            <a:t>Medium </a:t>
          </a:r>
          <a:endParaRPr lang="en-AU" sz="1700" kern="1200" dirty="0"/>
        </a:p>
      </dsp:txBody>
      <dsp:txXfrm>
        <a:off x="3409950" y="1165859"/>
        <a:ext cx="777240" cy="1554480"/>
      </dsp:txXfrm>
    </dsp:sp>
    <dsp:sp modelId="{733E98D6-1D92-4F77-B188-2D7FB6DBE4DC}">
      <dsp:nvSpPr>
        <dsp:cNvPr id="0" name=""/>
        <dsp:cNvSpPr/>
      </dsp:nvSpPr>
      <dsp:spPr>
        <a:xfrm>
          <a:off x="1427987" y="1826514"/>
          <a:ext cx="2020824" cy="2020824"/>
        </a:xfrm>
        <a:prstGeom prst="ellipse">
          <a:avLst/>
        </a:prstGeom>
        <a:gradFill rotWithShape="0">
          <a:gsLst>
            <a:gs pos="0">
              <a:schemeClr val="accent4">
                <a:alpha val="50000"/>
                <a:hueOff val="0"/>
                <a:satOff val="0"/>
                <a:lumOff val="0"/>
                <a:alphaOff val="0"/>
                <a:satMod val="103000"/>
                <a:lumMod val="102000"/>
                <a:tint val="94000"/>
              </a:schemeClr>
            </a:gs>
            <a:gs pos="50000">
              <a:schemeClr val="accent4">
                <a:alpha val="50000"/>
                <a:hueOff val="0"/>
                <a:satOff val="0"/>
                <a:lumOff val="0"/>
                <a:alphaOff val="0"/>
                <a:satMod val="110000"/>
                <a:lumMod val="100000"/>
                <a:shade val="100000"/>
              </a:schemeClr>
            </a:gs>
            <a:gs pos="100000">
              <a:schemeClr val="accent4">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rtl="0">
            <a:lnSpc>
              <a:spcPct val="90000"/>
            </a:lnSpc>
            <a:spcBef>
              <a:spcPct val="0"/>
            </a:spcBef>
            <a:spcAft>
              <a:spcPct val="35000"/>
            </a:spcAft>
            <a:buNone/>
          </a:pPr>
          <a:r>
            <a:rPr lang="en-AU" sz="1700" kern="1200" dirty="0"/>
            <a:t>Large</a:t>
          </a:r>
        </a:p>
      </dsp:txBody>
      <dsp:txXfrm>
        <a:off x="1661159" y="2934080"/>
        <a:ext cx="1554480" cy="641223"/>
      </dsp:txXfrm>
    </dsp:sp>
    <dsp:sp modelId="{59579BBF-E183-4236-A0E8-07DEBFF39064}">
      <dsp:nvSpPr>
        <dsp:cNvPr id="0" name=""/>
        <dsp:cNvSpPr/>
      </dsp:nvSpPr>
      <dsp:spPr>
        <a:xfrm>
          <a:off x="533394" y="914399"/>
          <a:ext cx="2020824" cy="2020824"/>
        </a:xfrm>
        <a:prstGeom prst="ellipse">
          <a:avLst/>
        </a:prstGeom>
        <a:gradFill rotWithShape="0">
          <a:gsLst>
            <a:gs pos="0">
              <a:schemeClr val="accent5">
                <a:alpha val="50000"/>
                <a:hueOff val="0"/>
                <a:satOff val="0"/>
                <a:lumOff val="0"/>
                <a:alphaOff val="0"/>
                <a:satMod val="103000"/>
                <a:lumMod val="102000"/>
                <a:tint val="94000"/>
              </a:schemeClr>
            </a:gs>
            <a:gs pos="50000">
              <a:schemeClr val="accent5">
                <a:alpha val="50000"/>
                <a:hueOff val="0"/>
                <a:satOff val="0"/>
                <a:lumOff val="0"/>
                <a:alphaOff val="0"/>
                <a:satMod val="110000"/>
                <a:lumMod val="100000"/>
                <a:shade val="100000"/>
              </a:schemeClr>
            </a:gs>
            <a:gs pos="100000">
              <a:schemeClr val="accent5">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rtl="0">
            <a:lnSpc>
              <a:spcPct val="90000"/>
            </a:lnSpc>
            <a:spcBef>
              <a:spcPct val="0"/>
            </a:spcBef>
            <a:spcAft>
              <a:spcPct val="35000"/>
            </a:spcAft>
            <a:buNone/>
          </a:pPr>
          <a:r>
            <a:rPr lang="en-AU" sz="1700" kern="1200" dirty="0"/>
            <a:t>Extra Large</a:t>
          </a:r>
        </a:p>
      </dsp:txBody>
      <dsp:txXfrm>
        <a:off x="688842" y="1147571"/>
        <a:ext cx="777240" cy="15544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947779" y="-162676"/>
          <a:ext cx="1239753" cy="1239753"/>
        </a:xfrm>
        <a:prstGeom prst="blockArc">
          <a:avLst>
            <a:gd name="adj1" fmla="val 18900000"/>
            <a:gd name="adj2" fmla="val 2700000"/>
            <a:gd name="adj3" fmla="val 1742"/>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61A47-74C9-4E75-8371-1BD8FE813C4F}">
      <dsp:nvSpPr>
        <dsp:cNvPr id="0" name=""/>
        <dsp:cNvSpPr/>
      </dsp:nvSpPr>
      <dsp:spPr>
        <a:xfrm>
          <a:off x="282841" y="230926"/>
          <a:ext cx="7471800" cy="452546"/>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903" tIns="58420" rIns="58420" bIns="58420" numCol="1" spcCol="1270" anchor="ctr" anchorCtr="0">
          <a:noAutofit/>
        </a:bodyPr>
        <a:lstStyle/>
        <a:p>
          <a:pPr marL="0" lvl="0" indent="0" algn="l" defTabSz="1022350" rtl="0">
            <a:lnSpc>
              <a:spcPct val="90000"/>
            </a:lnSpc>
            <a:spcBef>
              <a:spcPct val="0"/>
            </a:spcBef>
            <a:spcAft>
              <a:spcPct val="35000"/>
            </a:spcAft>
            <a:buNone/>
          </a:pPr>
          <a:r>
            <a:rPr lang="en-AU" sz="2300" kern="1200" dirty="0"/>
            <a:t>Main point 3</a:t>
          </a:r>
        </a:p>
      </dsp:txBody>
      <dsp:txXfrm>
        <a:off x="282841" y="230926"/>
        <a:ext cx="7471800" cy="452546"/>
      </dsp:txXfrm>
    </dsp:sp>
    <dsp:sp modelId="{15569596-06D9-40D7-A0E7-BC88A419D565}">
      <dsp:nvSpPr>
        <dsp:cNvPr id="0" name=""/>
        <dsp:cNvSpPr/>
      </dsp:nvSpPr>
      <dsp:spPr>
        <a:xfrm>
          <a:off x="0" y="174358"/>
          <a:ext cx="565683" cy="565683"/>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2225085" y="-374836"/>
          <a:ext cx="2897562" cy="2897562"/>
        </a:xfrm>
        <a:prstGeom prst="blockArc">
          <a:avLst>
            <a:gd name="adj1" fmla="val 18900000"/>
            <a:gd name="adj2" fmla="val 2700000"/>
            <a:gd name="adj3" fmla="val 745"/>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DB2875-4920-4D3C-A95A-FB569E434CC1}">
      <dsp:nvSpPr>
        <dsp:cNvPr id="0" name=""/>
        <dsp:cNvSpPr/>
      </dsp:nvSpPr>
      <dsp:spPr>
        <a:xfrm>
          <a:off x="655644" y="549428"/>
          <a:ext cx="7231055" cy="1049031"/>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2443" tIns="139700" rIns="139700" bIns="139700" numCol="1" spcCol="1270" anchor="ctr" anchorCtr="0">
          <a:noAutofit/>
        </a:bodyPr>
        <a:lstStyle/>
        <a:p>
          <a:pPr marL="0" lvl="0" indent="0" algn="l" defTabSz="2444750" rtl="0">
            <a:lnSpc>
              <a:spcPct val="90000"/>
            </a:lnSpc>
            <a:spcBef>
              <a:spcPct val="0"/>
            </a:spcBef>
            <a:spcAft>
              <a:spcPct val="35000"/>
            </a:spcAft>
            <a:buNone/>
          </a:pPr>
          <a:r>
            <a:rPr lang="en-AU" sz="5500" kern="1200" dirty="0"/>
            <a:t>Main point 2</a:t>
          </a:r>
        </a:p>
      </dsp:txBody>
      <dsp:txXfrm>
        <a:off x="655644" y="549428"/>
        <a:ext cx="7231055" cy="1049031"/>
      </dsp:txXfrm>
    </dsp:sp>
    <dsp:sp modelId="{6F2D693B-DE97-4ADB-B6F0-B826A987EEE1}">
      <dsp:nvSpPr>
        <dsp:cNvPr id="0" name=""/>
        <dsp:cNvSpPr/>
      </dsp:nvSpPr>
      <dsp:spPr>
        <a:xfrm>
          <a:off x="0" y="418299"/>
          <a:ext cx="1311289" cy="1311289"/>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947779" y="-162676"/>
          <a:ext cx="1239753" cy="1239753"/>
        </a:xfrm>
        <a:prstGeom prst="blockArc">
          <a:avLst>
            <a:gd name="adj1" fmla="val 18900000"/>
            <a:gd name="adj2" fmla="val 2700000"/>
            <a:gd name="adj3" fmla="val 1742"/>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3EE684-599C-4828-A442-F59C2BEB3309}">
      <dsp:nvSpPr>
        <dsp:cNvPr id="0" name=""/>
        <dsp:cNvSpPr/>
      </dsp:nvSpPr>
      <dsp:spPr>
        <a:xfrm>
          <a:off x="282841" y="230926"/>
          <a:ext cx="7471800" cy="452546"/>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903" tIns="58420" rIns="58420" bIns="58420" numCol="1" spcCol="1270" anchor="ctr" anchorCtr="0">
          <a:noAutofit/>
        </a:bodyPr>
        <a:lstStyle/>
        <a:p>
          <a:pPr marL="0" lvl="0" indent="0" algn="l" defTabSz="1022350" rtl="0">
            <a:lnSpc>
              <a:spcPct val="90000"/>
            </a:lnSpc>
            <a:spcBef>
              <a:spcPct val="0"/>
            </a:spcBef>
            <a:spcAft>
              <a:spcPct val="35000"/>
            </a:spcAft>
            <a:buNone/>
          </a:pPr>
          <a:r>
            <a:rPr lang="en-AU" sz="2300" kern="1200" dirty="0"/>
            <a:t>Main point 1</a:t>
          </a:r>
        </a:p>
      </dsp:txBody>
      <dsp:txXfrm>
        <a:off x="282841" y="230926"/>
        <a:ext cx="7471800" cy="452546"/>
      </dsp:txXfrm>
    </dsp:sp>
    <dsp:sp modelId="{917030AF-1157-4B72-A9F4-146199247D41}">
      <dsp:nvSpPr>
        <dsp:cNvPr id="0" name=""/>
        <dsp:cNvSpPr/>
      </dsp:nvSpPr>
      <dsp:spPr>
        <a:xfrm>
          <a:off x="0" y="174358"/>
          <a:ext cx="565683" cy="565683"/>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1765694" y="-298656"/>
          <a:ext cx="2302291" cy="2302291"/>
        </a:xfrm>
        <a:prstGeom prst="blockArc">
          <a:avLst>
            <a:gd name="adj1" fmla="val 18900000"/>
            <a:gd name="adj2" fmla="val 2700000"/>
            <a:gd name="adj3" fmla="val 938"/>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61A47-74C9-4E75-8371-1BD8FE813C4F}">
      <dsp:nvSpPr>
        <dsp:cNvPr id="0" name=""/>
        <dsp:cNvSpPr/>
      </dsp:nvSpPr>
      <dsp:spPr>
        <a:xfrm>
          <a:off x="522857" y="434203"/>
          <a:ext cx="7291141" cy="836572"/>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76664" tIns="109220" rIns="109220" bIns="109220" numCol="1" spcCol="1270" anchor="ctr" anchorCtr="0">
          <a:noAutofit/>
        </a:bodyPr>
        <a:lstStyle/>
        <a:p>
          <a:pPr marL="0" lvl="0" indent="0" algn="l" defTabSz="1911350" rtl="0">
            <a:lnSpc>
              <a:spcPct val="90000"/>
            </a:lnSpc>
            <a:spcBef>
              <a:spcPct val="0"/>
            </a:spcBef>
            <a:spcAft>
              <a:spcPct val="35000"/>
            </a:spcAft>
            <a:buNone/>
          </a:pPr>
          <a:r>
            <a:rPr lang="en-AU" sz="4300" kern="1200" dirty="0"/>
            <a:t>Main point 3</a:t>
          </a:r>
        </a:p>
      </dsp:txBody>
      <dsp:txXfrm>
        <a:off x="522857" y="434203"/>
        <a:ext cx="7291141" cy="836572"/>
      </dsp:txXfrm>
    </dsp:sp>
    <dsp:sp modelId="{15569596-06D9-40D7-A0E7-BC88A419D565}">
      <dsp:nvSpPr>
        <dsp:cNvPr id="0" name=""/>
        <dsp:cNvSpPr/>
      </dsp:nvSpPr>
      <dsp:spPr>
        <a:xfrm>
          <a:off x="0" y="329631"/>
          <a:ext cx="1045715" cy="1045715"/>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933023" y="-160218"/>
          <a:ext cx="1220547" cy="1220547"/>
        </a:xfrm>
        <a:prstGeom prst="blockArc">
          <a:avLst>
            <a:gd name="adj1" fmla="val 18900000"/>
            <a:gd name="adj2" fmla="val 2700000"/>
            <a:gd name="adj3" fmla="val 1770"/>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DB2875-4920-4D3C-A95A-FB569E434CC1}">
      <dsp:nvSpPr>
        <dsp:cNvPr id="0" name=""/>
        <dsp:cNvSpPr/>
      </dsp:nvSpPr>
      <dsp:spPr>
        <a:xfrm>
          <a:off x="278463" y="227284"/>
          <a:ext cx="7468402" cy="445540"/>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7231" tIns="58420" rIns="58420" bIns="58420" numCol="1" spcCol="1270" anchor="ctr" anchorCtr="0">
          <a:noAutofit/>
        </a:bodyPr>
        <a:lstStyle/>
        <a:p>
          <a:pPr marL="0" lvl="0" indent="0" algn="l" defTabSz="1022350" rtl="0">
            <a:lnSpc>
              <a:spcPct val="90000"/>
            </a:lnSpc>
            <a:spcBef>
              <a:spcPct val="0"/>
            </a:spcBef>
            <a:spcAft>
              <a:spcPct val="35000"/>
            </a:spcAft>
            <a:buNone/>
          </a:pPr>
          <a:r>
            <a:rPr lang="en-AU" sz="2300" kern="1200" dirty="0"/>
            <a:t>Main point 2</a:t>
          </a:r>
        </a:p>
      </dsp:txBody>
      <dsp:txXfrm>
        <a:off x="278463" y="227284"/>
        <a:ext cx="7468402" cy="445540"/>
      </dsp:txXfrm>
    </dsp:sp>
    <dsp:sp modelId="{6F2D693B-DE97-4ADB-B6F0-B826A987EEE1}">
      <dsp:nvSpPr>
        <dsp:cNvPr id="0" name=""/>
        <dsp:cNvSpPr/>
      </dsp:nvSpPr>
      <dsp:spPr>
        <a:xfrm>
          <a:off x="0" y="171591"/>
          <a:ext cx="556926" cy="556926"/>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947779" y="-162676"/>
          <a:ext cx="1239753" cy="1239753"/>
        </a:xfrm>
        <a:prstGeom prst="blockArc">
          <a:avLst>
            <a:gd name="adj1" fmla="val 18900000"/>
            <a:gd name="adj2" fmla="val 2700000"/>
            <a:gd name="adj3" fmla="val 1742"/>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3EE684-599C-4828-A442-F59C2BEB3309}">
      <dsp:nvSpPr>
        <dsp:cNvPr id="0" name=""/>
        <dsp:cNvSpPr/>
      </dsp:nvSpPr>
      <dsp:spPr>
        <a:xfrm>
          <a:off x="282841" y="230926"/>
          <a:ext cx="7471800" cy="452546"/>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2903" tIns="58420" rIns="58420" bIns="58420" numCol="1" spcCol="1270" anchor="ctr" anchorCtr="0">
          <a:noAutofit/>
        </a:bodyPr>
        <a:lstStyle/>
        <a:p>
          <a:pPr marL="0" lvl="0" indent="0" algn="l" defTabSz="1022350" rtl="0">
            <a:lnSpc>
              <a:spcPct val="90000"/>
            </a:lnSpc>
            <a:spcBef>
              <a:spcPct val="0"/>
            </a:spcBef>
            <a:spcAft>
              <a:spcPct val="35000"/>
            </a:spcAft>
            <a:buNone/>
          </a:pPr>
          <a:r>
            <a:rPr lang="en-AU" sz="2300" kern="1200" dirty="0"/>
            <a:t>Main point 1</a:t>
          </a:r>
        </a:p>
      </dsp:txBody>
      <dsp:txXfrm>
        <a:off x="282841" y="230926"/>
        <a:ext cx="7471800" cy="452546"/>
      </dsp:txXfrm>
    </dsp:sp>
    <dsp:sp modelId="{917030AF-1157-4B72-A9F4-146199247D41}">
      <dsp:nvSpPr>
        <dsp:cNvPr id="0" name=""/>
        <dsp:cNvSpPr/>
      </dsp:nvSpPr>
      <dsp:spPr>
        <a:xfrm>
          <a:off x="0" y="174358"/>
          <a:ext cx="565683" cy="565683"/>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4919424" y="-753830"/>
          <a:ext cx="5858998" cy="5858998"/>
        </a:xfrm>
        <a:prstGeom prst="blockArc">
          <a:avLst>
            <a:gd name="adj1" fmla="val 18900000"/>
            <a:gd name="adj2" fmla="val 2700000"/>
            <a:gd name="adj3" fmla="val 369"/>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DB2875-4920-4D3C-A95A-FB569E434CC1}">
      <dsp:nvSpPr>
        <dsp:cNvPr id="0" name=""/>
        <dsp:cNvSpPr/>
      </dsp:nvSpPr>
      <dsp:spPr>
        <a:xfrm>
          <a:off x="604289" y="435133"/>
          <a:ext cx="7222685" cy="87026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1</a:t>
          </a:r>
        </a:p>
      </dsp:txBody>
      <dsp:txXfrm>
        <a:off x="604289" y="435133"/>
        <a:ext cx="7222685" cy="870267"/>
      </dsp:txXfrm>
    </dsp:sp>
    <dsp:sp modelId="{6F2D693B-DE97-4ADB-B6F0-B826A987EEE1}">
      <dsp:nvSpPr>
        <dsp:cNvPr id="0" name=""/>
        <dsp:cNvSpPr/>
      </dsp:nvSpPr>
      <dsp:spPr>
        <a:xfrm>
          <a:off x="60372" y="326350"/>
          <a:ext cx="1087834" cy="10878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127358-D085-4146-9DA9-3A0F77F74F6F}">
      <dsp:nvSpPr>
        <dsp:cNvPr id="0" name=""/>
        <dsp:cNvSpPr/>
      </dsp:nvSpPr>
      <dsp:spPr>
        <a:xfrm>
          <a:off x="819177" y="1755773"/>
          <a:ext cx="6906343" cy="87026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2</a:t>
          </a:r>
        </a:p>
      </dsp:txBody>
      <dsp:txXfrm>
        <a:off x="819177" y="1755773"/>
        <a:ext cx="6906343" cy="870267"/>
      </dsp:txXfrm>
    </dsp:sp>
    <dsp:sp modelId="{917030AF-1157-4B72-A9F4-146199247D41}">
      <dsp:nvSpPr>
        <dsp:cNvPr id="0" name=""/>
        <dsp:cNvSpPr/>
      </dsp:nvSpPr>
      <dsp:spPr>
        <a:xfrm>
          <a:off x="376714" y="1631751"/>
          <a:ext cx="1087834" cy="1087834"/>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C56056-FA9E-4304-B6E2-F647DDDE753C}">
      <dsp:nvSpPr>
        <dsp:cNvPr id="0" name=""/>
        <dsp:cNvSpPr/>
      </dsp:nvSpPr>
      <dsp:spPr>
        <a:xfrm>
          <a:off x="604289" y="3045936"/>
          <a:ext cx="7222685" cy="87026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3</a:t>
          </a:r>
        </a:p>
      </dsp:txBody>
      <dsp:txXfrm>
        <a:off x="604289" y="3045936"/>
        <a:ext cx="7222685" cy="870267"/>
      </dsp:txXfrm>
    </dsp:sp>
    <dsp:sp modelId="{15569596-06D9-40D7-A0E7-BC88A419D565}">
      <dsp:nvSpPr>
        <dsp:cNvPr id="0" name=""/>
        <dsp:cNvSpPr/>
      </dsp:nvSpPr>
      <dsp:spPr>
        <a:xfrm>
          <a:off x="60372" y="2937153"/>
          <a:ext cx="1087834" cy="1087834"/>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231FD9-7D5B-4E38-B04E-6E0C0DD258D6}">
      <dsp:nvSpPr>
        <dsp:cNvPr id="0" name=""/>
        <dsp:cNvSpPr/>
      </dsp:nvSpPr>
      <dsp:spPr>
        <a:xfrm>
          <a:off x="0" y="0"/>
          <a:ext cx="3733800" cy="76752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AU" sz="3200" kern="1200" dirty="0"/>
            <a:t>To do 1</a:t>
          </a:r>
        </a:p>
      </dsp:txBody>
      <dsp:txXfrm>
        <a:off x="37467" y="37467"/>
        <a:ext cx="3658866" cy="692586"/>
      </dsp:txXfrm>
    </dsp:sp>
    <dsp:sp modelId="{28685305-1CDE-4AB7-BB31-72C22C342548}">
      <dsp:nvSpPr>
        <dsp:cNvPr id="0" name=""/>
        <dsp:cNvSpPr/>
      </dsp:nvSpPr>
      <dsp:spPr>
        <a:xfrm>
          <a:off x="0" y="873539"/>
          <a:ext cx="3733800" cy="76752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AU" sz="3200" kern="1200" dirty="0"/>
            <a:t>To do 2</a:t>
          </a:r>
        </a:p>
      </dsp:txBody>
      <dsp:txXfrm>
        <a:off x="37467" y="911006"/>
        <a:ext cx="3658866" cy="692586"/>
      </dsp:txXfrm>
    </dsp:sp>
    <dsp:sp modelId="{2BC0D425-D882-4EC1-A0FF-0AC6DBE9BE96}">
      <dsp:nvSpPr>
        <dsp:cNvPr id="0" name=""/>
        <dsp:cNvSpPr/>
      </dsp:nvSpPr>
      <dsp:spPr>
        <a:xfrm>
          <a:off x="0" y="1733220"/>
          <a:ext cx="3733800" cy="76752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AU" sz="3200" kern="1200" dirty="0"/>
            <a:t>To do 3</a:t>
          </a:r>
        </a:p>
      </dsp:txBody>
      <dsp:txXfrm>
        <a:off x="37467" y="1770687"/>
        <a:ext cx="3658866" cy="692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41C93C-1DAF-477D-9DF8-80323A38D9C7}">
      <dsp:nvSpPr>
        <dsp:cNvPr id="0" name=""/>
        <dsp:cNvSpPr/>
      </dsp:nvSpPr>
      <dsp:spPr>
        <a:xfrm rot="10800000">
          <a:off x="1470879" y="532"/>
          <a:ext cx="4788598" cy="1058915"/>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6952" tIns="186690" rIns="348488" bIns="186690" numCol="1" spcCol="1270" anchor="ctr" anchorCtr="0">
          <a:noAutofit/>
        </a:bodyPr>
        <a:lstStyle/>
        <a:p>
          <a:pPr marL="0" lvl="0" indent="0" algn="ctr" defTabSz="2178050" rtl="0">
            <a:lnSpc>
              <a:spcPct val="90000"/>
            </a:lnSpc>
            <a:spcBef>
              <a:spcPct val="0"/>
            </a:spcBef>
            <a:spcAft>
              <a:spcPct val="35000"/>
            </a:spcAft>
            <a:buNone/>
          </a:pPr>
          <a:r>
            <a:rPr lang="en-AU" sz="4900" kern="1200" dirty="0"/>
            <a:t>[benefit #1]</a:t>
          </a:r>
        </a:p>
      </dsp:txBody>
      <dsp:txXfrm rot="10800000">
        <a:off x="1735608" y="532"/>
        <a:ext cx="4523869" cy="1058915"/>
      </dsp:txXfrm>
    </dsp:sp>
    <dsp:sp modelId="{15E9AAB2-553A-44D6-B4F0-80A778FA36EC}">
      <dsp:nvSpPr>
        <dsp:cNvPr id="0" name=""/>
        <dsp:cNvSpPr/>
      </dsp:nvSpPr>
      <dsp:spPr>
        <a:xfrm>
          <a:off x="941421" y="532"/>
          <a:ext cx="1058915" cy="1058915"/>
        </a:xfrm>
        <a:prstGeom prst="ellipse">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BC06D3-AE4E-4AB3-8C61-71CD035522C0}">
      <dsp:nvSpPr>
        <dsp:cNvPr id="0" name=""/>
        <dsp:cNvSpPr/>
      </dsp:nvSpPr>
      <dsp:spPr>
        <a:xfrm rot="10800000">
          <a:off x="1470879" y="1375542"/>
          <a:ext cx="4788598" cy="1058915"/>
        </a:xfrm>
        <a:prstGeom prst="homePlat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6952" tIns="186690" rIns="348488" bIns="186690" numCol="1" spcCol="1270" anchor="ctr" anchorCtr="0">
          <a:noAutofit/>
        </a:bodyPr>
        <a:lstStyle/>
        <a:p>
          <a:pPr marL="0" lvl="0" indent="0" algn="ctr" defTabSz="2178050" rtl="0">
            <a:lnSpc>
              <a:spcPct val="90000"/>
            </a:lnSpc>
            <a:spcBef>
              <a:spcPct val="0"/>
            </a:spcBef>
            <a:spcAft>
              <a:spcPct val="35000"/>
            </a:spcAft>
            <a:buNone/>
          </a:pPr>
          <a:r>
            <a:rPr lang="en-AU" sz="4900" kern="1200" dirty="0"/>
            <a:t>[benefit 2]</a:t>
          </a:r>
        </a:p>
      </dsp:txBody>
      <dsp:txXfrm rot="10800000">
        <a:off x="1735608" y="1375542"/>
        <a:ext cx="4523869" cy="1058915"/>
      </dsp:txXfrm>
    </dsp:sp>
    <dsp:sp modelId="{29C9B201-6DD9-4318-8611-9211684C7EEB}">
      <dsp:nvSpPr>
        <dsp:cNvPr id="0" name=""/>
        <dsp:cNvSpPr/>
      </dsp:nvSpPr>
      <dsp:spPr>
        <a:xfrm>
          <a:off x="941421" y="1375542"/>
          <a:ext cx="1058915" cy="1058915"/>
        </a:xfrm>
        <a:prstGeom prst="ellipse">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95ED2F-60F2-4ADA-8E7A-AA20D468C4FA}">
      <dsp:nvSpPr>
        <dsp:cNvPr id="0" name=""/>
        <dsp:cNvSpPr/>
      </dsp:nvSpPr>
      <dsp:spPr>
        <a:xfrm rot="10800000">
          <a:off x="1476434" y="2751085"/>
          <a:ext cx="4788598" cy="1058915"/>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6952" tIns="186690" rIns="348488" bIns="186690" numCol="1" spcCol="1270" anchor="ctr" anchorCtr="0">
          <a:noAutofit/>
        </a:bodyPr>
        <a:lstStyle/>
        <a:p>
          <a:pPr marL="0" lvl="0" indent="0" algn="ctr" defTabSz="2178050" rtl="0">
            <a:lnSpc>
              <a:spcPct val="90000"/>
            </a:lnSpc>
            <a:spcBef>
              <a:spcPct val="0"/>
            </a:spcBef>
            <a:spcAft>
              <a:spcPct val="35000"/>
            </a:spcAft>
            <a:buNone/>
          </a:pPr>
          <a:r>
            <a:rPr lang="en-AU" sz="4900" kern="1200" dirty="0"/>
            <a:t>[benefit 3]</a:t>
          </a:r>
        </a:p>
      </dsp:txBody>
      <dsp:txXfrm rot="10800000">
        <a:off x="1741163" y="2751085"/>
        <a:ext cx="4523869" cy="1058915"/>
      </dsp:txXfrm>
    </dsp:sp>
    <dsp:sp modelId="{5EDCAECF-BB34-4FCB-9D62-9A3310D121AE}">
      <dsp:nvSpPr>
        <dsp:cNvPr id="0" name=""/>
        <dsp:cNvSpPr/>
      </dsp:nvSpPr>
      <dsp:spPr>
        <a:xfrm>
          <a:off x="941421" y="2750552"/>
          <a:ext cx="1058915" cy="1058915"/>
        </a:xfrm>
        <a:prstGeom prst="ellipse">
          <a:avLst/>
        </a:prstGeom>
        <a:solidFill>
          <a:schemeClr val="accent4">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4919424" y="-753830"/>
          <a:ext cx="5858998" cy="5858998"/>
        </a:xfrm>
        <a:prstGeom prst="blockArc">
          <a:avLst>
            <a:gd name="adj1" fmla="val 18900000"/>
            <a:gd name="adj2" fmla="val 2700000"/>
            <a:gd name="adj3" fmla="val 369"/>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DB2875-4920-4D3C-A95A-FB569E434CC1}">
      <dsp:nvSpPr>
        <dsp:cNvPr id="0" name=""/>
        <dsp:cNvSpPr/>
      </dsp:nvSpPr>
      <dsp:spPr>
        <a:xfrm>
          <a:off x="604289" y="435133"/>
          <a:ext cx="7222685" cy="87026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1</a:t>
          </a:r>
        </a:p>
      </dsp:txBody>
      <dsp:txXfrm>
        <a:off x="604289" y="435133"/>
        <a:ext cx="7222685" cy="870267"/>
      </dsp:txXfrm>
    </dsp:sp>
    <dsp:sp modelId="{6F2D693B-DE97-4ADB-B6F0-B826A987EEE1}">
      <dsp:nvSpPr>
        <dsp:cNvPr id="0" name=""/>
        <dsp:cNvSpPr/>
      </dsp:nvSpPr>
      <dsp:spPr>
        <a:xfrm>
          <a:off x="60372" y="326350"/>
          <a:ext cx="1087834" cy="108783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127358-D085-4146-9DA9-3A0F77F74F6F}">
      <dsp:nvSpPr>
        <dsp:cNvPr id="0" name=""/>
        <dsp:cNvSpPr/>
      </dsp:nvSpPr>
      <dsp:spPr>
        <a:xfrm>
          <a:off x="819177" y="1755773"/>
          <a:ext cx="6906343" cy="87026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2</a:t>
          </a:r>
        </a:p>
      </dsp:txBody>
      <dsp:txXfrm>
        <a:off x="819177" y="1755773"/>
        <a:ext cx="6906343" cy="870267"/>
      </dsp:txXfrm>
    </dsp:sp>
    <dsp:sp modelId="{917030AF-1157-4B72-A9F4-146199247D41}">
      <dsp:nvSpPr>
        <dsp:cNvPr id="0" name=""/>
        <dsp:cNvSpPr/>
      </dsp:nvSpPr>
      <dsp:spPr>
        <a:xfrm>
          <a:off x="376714" y="1631751"/>
          <a:ext cx="1087834" cy="1087834"/>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C56056-FA9E-4304-B6E2-F647DDDE753C}">
      <dsp:nvSpPr>
        <dsp:cNvPr id="0" name=""/>
        <dsp:cNvSpPr/>
      </dsp:nvSpPr>
      <dsp:spPr>
        <a:xfrm>
          <a:off x="604289" y="3045936"/>
          <a:ext cx="7222685" cy="87026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114300" rIns="114300" bIns="114300" numCol="1" spcCol="1270" anchor="ctr" anchorCtr="0">
          <a:noAutofit/>
        </a:bodyPr>
        <a:lstStyle/>
        <a:p>
          <a:pPr marL="0" lvl="0" indent="0" algn="l" defTabSz="2000250" rtl="0">
            <a:lnSpc>
              <a:spcPct val="90000"/>
            </a:lnSpc>
            <a:spcBef>
              <a:spcPct val="0"/>
            </a:spcBef>
            <a:spcAft>
              <a:spcPct val="35000"/>
            </a:spcAft>
            <a:buNone/>
          </a:pPr>
          <a:r>
            <a:rPr lang="en-AU" sz="4500" kern="1200" dirty="0"/>
            <a:t>Main point 3</a:t>
          </a:r>
        </a:p>
      </dsp:txBody>
      <dsp:txXfrm>
        <a:off x="604289" y="3045936"/>
        <a:ext cx="7222685" cy="870267"/>
      </dsp:txXfrm>
    </dsp:sp>
    <dsp:sp modelId="{15569596-06D9-40D7-A0E7-BC88A419D565}">
      <dsp:nvSpPr>
        <dsp:cNvPr id="0" name=""/>
        <dsp:cNvSpPr/>
      </dsp:nvSpPr>
      <dsp:spPr>
        <a:xfrm>
          <a:off x="60372" y="2937153"/>
          <a:ext cx="1087834" cy="1087834"/>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2140643" y="-333059"/>
          <a:ext cx="2571120" cy="2571120"/>
        </a:xfrm>
        <a:prstGeom prst="blockArc">
          <a:avLst>
            <a:gd name="adj1" fmla="val 18900000"/>
            <a:gd name="adj2" fmla="val 2700000"/>
            <a:gd name="adj3" fmla="val 840"/>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3EE684-599C-4828-A442-F59C2BEB3309}">
      <dsp:nvSpPr>
        <dsp:cNvPr id="0" name=""/>
        <dsp:cNvSpPr/>
      </dsp:nvSpPr>
      <dsp:spPr>
        <a:xfrm>
          <a:off x="350186" y="272148"/>
          <a:ext cx="7394406" cy="5442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975" tIns="71120" rIns="71120" bIns="71120" numCol="1" spcCol="1270" anchor="ctr" anchorCtr="0">
          <a:noAutofit/>
        </a:bodyPr>
        <a:lstStyle/>
        <a:p>
          <a:pPr marL="0" lvl="0" indent="0" algn="l" defTabSz="1244600" rtl="0">
            <a:lnSpc>
              <a:spcPct val="90000"/>
            </a:lnSpc>
            <a:spcBef>
              <a:spcPct val="0"/>
            </a:spcBef>
            <a:spcAft>
              <a:spcPct val="35000"/>
            </a:spcAft>
            <a:buNone/>
          </a:pPr>
          <a:r>
            <a:rPr lang="en-AU" sz="2800" kern="1200" dirty="0"/>
            <a:t>Main point 2</a:t>
          </a:r>
        </a:p>
      </dsp:txBody>
      <dsp:txXfrm>
        <a:off x="350186" y="272148"/>
        <a:ext cx="7394406" cy="544220"/>
      </dsp:txXfrm>
    </dsp:sp>
    <dsp:sp modelId="{917030AF-1157-4B72-A9F4-146199247D41}">
      <dsp:nvSpPr>
        <dsp:cNvPr id="0" name=""/>
        <dsp:cNvSpPr/>
      </dsp:nvSpPr>
      <dsp:spPr>
        <a:xfrm>
          <a:off x="10048" y="204120"/>
          <a:ext cx="680275" cy="680275"/>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CD8E42-DB69-4AA3-8EAD-651E23CABA8E}">
      <dsp:nvSpPr>
        <dsp:cNvPr id="0" name=""/>
        <dsp:cNvSpPr/>
      </dsp:nvSpPr>
      <dsp:spPr>
        <a:xfrm>
          <a:off x="337098" y="1144305"/>
          <a:ext cx="7394406" cy="544220"/>
        </a:xfrm>
        <a:prstGeom prst="rect">
          <a:avLst/>
        </a:prstGeom>
        <a:solidFill>
          <a:schemeClr val="accent3">
            <a:hueOff val="757279"/>
            <a:satOff val="9903"/>
            <a:lumOff val="-121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975" tIns="71120" rIns="71120" bIns="71120" numCol="1" spcCol="1270" anchor="ctr" anchorCtr="0">
          <a:noAutofit/>
        </a:bodyPr>
        <a:lstStyle/>
        <a:p>
          <a:pPr marL="0" lvl="0" indent="0" algn="l" defTabSz="1244600" rtl="0">
            <a:lnSpc>
              <a:spcPct val="90000"/>
            </a:lnSpc>
            <a:spcBef>
              <a:spcPct val="0"/>
            </a:spcBef>
            <a:spcAft>
              <a:spcPct val="35000"/>
            </a:spcAft>
            <a:buNone/>
          </a:pPr>
          <a:r>
            <a:rPr lang="en-AU" sz="2800" kern="1200" dirty="0"/>
            <a:t>Main point 3</a:t>
          </a:r>
        </a:p>
      </dsp:txBody>
      <dsp:txXfrm>
        <a:off x="337098" y="1144305"/>
        <a:ext cx="7394406" cy="544220"/>
      </dsp:txXfrm>
    </dsp:sp>
    <dsp:sp modelId="{15569596-06D9-40D7-A0E7-BC88A419D565}">
      <dsp:nvSpPr>
        <dsp:cNvPr id="0" name=""/>
        <dsp:cNvSpPr/>
      </dsp:nvSpPr>
      <dsp:spPr>
        <a:xfrm>
          <a:off x="10048" y="1020603"/>
          <a:ext cx="680275" cy="680275"/>
        </a:xfrm>
        <a:prstGeom prst="ellipse">
          <a:avLst/>
        </a:prstGeom>
        <a:solidFill>
          <a:schemeClr val="lt1">
            <a:hueOff val="0"/>
            <a:satOff val="0"/>
            <a:lumOff val="0"/>
            <a:alphaOff val="0"/>
          </a:schemeClr>
        </a:solidFill>
        <a:ln w="12700" cap="flat" cmpd="sng" algn="ctr">
          <a:solidFill>
            <a:schemeClr val="accent3">
              <a:hueOff val="757279"/>
              <a:satOff val="9903"/>
              <a:lumOff val="-1215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9EB4A-1CBB-4327-AE0A-5CE1C5BEAB79}">
      <dsp:nvSpPr>
        <dsp:cNvPr id="0" name=""/>
        <dsp:cNvSpPr/>
      </dsp:nvSpPr>
      <dsp:spPr>
        <a:xfrm>
          <a:off x="-2225085" y="-374836"/>
          <a:ext cx="2897562" cy="2897562"/>
        </a:xfrm>
        <a:prstGeom prst="blockArc">
          <a:avLst>
            <a:gd name="adj1" fmla="val 18900000"/>
            <a:gd name="adj2" fmla="val 2700000"/>
            <a:gd name="adj3" fmla="val 745"/>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DB2875-4920-4D3C-A95A-FB569E434CC1}">
      <dsp:nvSpPr>
        <dsp:cNvPr id="0" name=""/>
        <dsp:cNvSpPr/>
      </dsp:nvSpPr>
      <dsp:spPr>
        <a:xfrm>
          <a:off x="655644" y="549428"/>
          <a:ext cx="7231055" cy="104903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2443" tIns="139700" rIns="139700" bIns="139700" numCol="1" spcCol="1270" anchor="ctr" anchorCtr="0">
          <a:noAutofit/>
        </a:bodyPr>
        <a:lstStyle/>
        <a:p>
          <a:pPr marL="0" lvl="0" indent="0" algn="l" defTabSz="2444750" rtl="0">
            <a:lnSpc>
              <a:spcPct val="90000"/>
            </a:lnSpc>
            <a:spcBef>
              <a:spcPct val="0"/>
            </a:spcBef>
            <a:spcAft>
              <a:spcPct val="35000"/>
            </a:spcAft>
            <a:buNone/>
          </a:pPr>
          <a:r>
            <a:rPr lang="en-AU" sz="5500" kern="1200" dirty="0"/>
            <a:t>Main point 1</a:t>
          </a:r>
        </a:p>
      </dsp:txBody>
      <dsp:txXfrm>
        <a:off x="655644" y="549428"/>
        <a:ext cx="7231055" cy="1049031"/>
      </dsp:txXfrm>
    </dsp:sp>
    <dsp:sp modelId="{6F2D693B-DE97-4ADB-B6F0-B826A987EEE1}">
      <dsp:nvSpPr>
        <dsp:cNvPr id="0" name=""/>
        <dsp:cNvSpPr/>
      </dsp:nvSpPr>
      <dsp:spPr>
        <a:xfrm>
          <a:off x="0" y="418299"/>
          <a:ext cx="1311289" cy="1311289"/>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376043-BD9A-4DD5-935C-FBD59CEE3A46}">
      <dsp:nvSpPr>
        <dsp:cNvPr id="0" name=""/>
        <dsp:cNvSpPr/>
      </dsp:nvSpPr>
      <dsp:spPr>
        <a:xfrm>
          <a:off x="6551390" y="2970060"/>
          <a:ext cx="667173" cy="317513"/>
        </a:xfrm>
        <a:custGeom>
          <a:avLst/>
          <a:gdLst/>
          <a:ahLst/>
          <a:cxnLst/>
          <a:rect l="0" t="0" r="0" b="0"/>
          <a:pathLst>
            <a:path>
              <a:moveTo>
                <a:pt x="0" y="0"/>
              </a:moveTo>
              <a:lnTo>
                <a:pt x="0" y="216376"/>
              </a:lnTo>
              <a:lnTo>
                <a:pt x="667173" y="216376"/>
              </a:lnTo>
              <a:lnTo>
                <a:pt x="667173"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0AABDA-5383-4138-9DC7-D41098475C24}">
      <dsp:nvSpPr>
        <dsp:cNvPr id="0" name=""/>
        <dsp:cNvSpPr/>
      </dsp:nvSpPr>
      <dsp:spPr>
        <a:xfrm>
          <a:off x="5884217" y="2970060"/>
          <a:ext cx="667173" cy="317513"/>
        </a:xfrm>
        <a:custGeom>
          <a:avLst/>
          <a:gdLst/>
          <a:ahLst/>
          <a:cxnLst/>
          <a:rect l="0" t="0" r="0" b="0"/>
          <a:pathLst>
            <a:path>
              <a:moveTo>
                <a:pt x="667173" y="0"/>
              </a:moveTo>
              <a:lnTo>
                <a:pt x="667173" y="216376"/>
              </a:lnTo>
              <a:lnTo>
                <a:pt x="0" y="216376"/>
              </a:lnTo>
              <a:lnTo>
                <a:pt x="0"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687DF09-408F-4FDB-A807-4EA836CF8A41}">
      <dsp:nvSpPr>
        <dsp:cNvPr id="0" name=""/>
        <dsp:cNvSpPr/>
      </dsp:nvSpPr>
      <dsp:spPr>
        <a:xfrm>
          <a:off x="5550630" y="1959292"/>
          <a:ext cx="1000759" cy="317513"/>
        </a:xfrm>
        <a:custGeom>
          <a:avLst/>
          <a:gdLst/>
          <a:ahLst/>
          <a:cxnLst/>
          <a:rect l="0" t="0" r="0" b="0"/>
          <a:pathLst>
            <a:path>
              <a:moveTo>
                <a:pt x="0" y="0"/>
              </a:moveTo>
              <a:lnTo>
                <a:pt x="0" y="216376"/>
              </a:lnTo>
              <a:lnTo>
                <a:pt x="1000759" y="216376"/>
              </a:lnTo>
              <a:lnTo>
                <a:pt x="1000759" y="31751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9883F27-A95A-4816-87C2-432B3452A46E}">
      <dsp:nvSpPr>
        <dsp:cNvPr id="0" name=""/>
        <dsp:cNvSpPr/>
      </dsp:nvSpPr>
      <dsp:spPr>
        <a:xfrm>
          <a:off x="4504151" y="2970060"/>
          <a:ext cx="91440" cy="317513"/>
        </a:xfrm>
        <a:custGeom>
          <a:avLst/>
          <a:gdLst/>
          <a:ahLst/>
          <a:cxnLst/>
          <a:rect l="0" t="0" r="0" b="0"/>
          <a:pathLst>
            <a:path>
              <a:moveTo>
                <a:pt x="45720" y="0"/>
              </a:moveTo>
              <a:lnTo>
                <a:pt x="45720"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C07A60-529F-49F2-A014-ABBC36150FC6}">
      <dsp:nvSpPr>
        <dsp:cNvPr id="0" name=""/>
        <dsp:cNvSpPr/>
      </dsp:nvSpPr>
      <dsp:spPr>
        <a:xfrm>
          <a:off x="4549871" y="1959292"/>
          <a:ext cx="1000759" cy="317513"/>
        </a:xfrm>
        <a:custGeom>
          <a:avLst/>
          <a:gdLst/>
          <a:ahLst/>
          <a:cxnLst/>
          <a:rect l="0" t="0" r="0" b="0"/>
          <a:pathLst>
            <a:path>
              <a:moveTo>
                <a:pt x="1000759" y="0"/>
              </a:moveTo>
              <a:lnTo>
                <a:pt x="1000759" y="216376"/>
              </a:lnTo>
              <a:lnTo>
                <a:pt x="0" y="216376"/>
              </a:lnTo>
              <a:lnTo>
                <a:pt x="0" y="31751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698CD3-8755-4143-B594-14F7590F7051}">
      <dsp:nvSpPr>
        <dsp:cNvPr id="0" name=""/>
        <dsp:cNvSpPr/>
      </dsp:nvSpPr>
      <dsp:spPr>
        <a:xfrm>
          <a:off x="3882697" y="948525"/>
          <a:ext cx="1667933" cy="317513"/>
        </a:xfrm>
        <a:custGeom>
          <a:avLst/>
          <a:gdLst/>
          <a:ahLst/>
          <a:cxnLst/>
          <a:rect l="0" t="0" r="0" b="0"/>
          <a:pathLst>
            <a:path>
              <a:moveTo>
                <a:pt x="0" y="0"/>
              </a:moveTo>
              <a:lnTo>
                <a:pt x="0" y="216376"/>
              </a:lnTo>
              <a:lnTo>
                <a:pt x="1667933" y="216376"/>
              </a:lnTo>
              <a:lnTo>
                <a:pt x="1667933" y="31751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0458BC-A464-4253-9CF7-1EBF018EF4CC}">
      <dsp:nvSpPr>
        <dsp:cNvPr id="0" name=""/>
        <dsp:cNvSpPr/>
      </dsp:nvSpPr>
      <dsp:spPr>
        <a:xfrm>
          <a:off x="3169804" y="2970060"/>
          <a:ext cx="91440" cy="317513"/>
        </a:xfrm>
        <a:custGeom>
          <a:avLst/>
          <a:gdLst/>
          <a:ahLst/>
          <a:cxnLst/>
          <a:rect l="0" t="0" r="0" b="0"/>
          <a:pathLst>
            <a:path>
              <a:moveTo>
                <a:pt x="45720" y="0"/>
              </a:moveTo>
              <a:lnTo>
                <a:pt x="45720"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169554-0670-4F8D-9159-7ECCF79465CF}">
      <dsp:nvSpPr>
        <dsp:cNvPr id="0" name=""/>
        <dsp:cNvSpPr/>
      </dsp:nvSpPr>
      <dsp:spPr>
        <a:xfrm>
          <a:off x="2214764" y="1959292"/>
          <a:ext cx="1000759" cy="317513"/>
        </a:xfrm>
        <a:custGeom>
          <a:avLst/>
          <a:gdLst/>
          <a:ahLst/>
          <a:cxnLst/>
          <a:rect l="0" t="0" r="0" b="0"/>
          <a:pathLst>
            <a:path>
              <a:moveTo>
                <a:pt x="0" y="0"/>
              </a:moveTo>
              <a:lnTo>
                <a:pt x="0" y="216376"/>
              </a:lnTo>
              <a:lnTo>
                <a:pt x="1000759" y="216376"/>
              </a:lnTo>
              <a:lnTo>
                <a:pt x="1000759" y="31751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E78459-3EB2-4623-A056-4E87935D3426}">
      <dsp:nvSpPr>
        <dsp:cNvPr id="0" name=""/>
        <dsp:cNvSpPr/>
      </dsp:nvSpPr>
      <dsp:spPr>
        <a:xfrm>
          <a:off x="1214004" y="2970060"/>
          <a:ext cx="667173" cy="317513"/>
        </a:xfrm>
        <a:custGeom>
          <a:avLst/>
          <a:gdLst/>
          <a:ahLst/>
          <a:cxnLst/>
          <a:rect l="0" t="0" r="0" b="0"/>
          <a:pathLst>
            <a:path>
              <a:moveTo>
                <a:pt x="0" y="0"/>
              </a:moveTo>
              <a:lnTo>
                <a:pt x="0" y="216376"/>
              </a:lnTo>
              <a:lnTo>
                <a:pt x="667173" y="216376"/>
              </a:lnTo>
              <a:lnTo>
                <a:pt x="667173"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AFE76A-208B-4A6C-9C37-4D41DB645C44}">
      <dsp:nvSpPr>
        <dsp:cNvPr id="0" name=""/>
        <dsp:cNvSpPr/>
      </dsp:nvSpPr>
      <dsp:spPr>
        <a:xfrm>
          <a:off x="546831" y="2970060"/>
          <a:ext cx="667173" cy="317513"/>
        </a:xfrm>
        <a:custGeom>
          <a:avLst/>
          <a:gdLst/>
          <a:ahLst/>
          <a:cxnLst/>
          <a:rect l="0" t="0" r="0" b="0"/>
          <a:pathLst>
            <a:path>
              <a:moveTo>
                <a:pt x="667173" y="0"/>
              </a:moveTo>
              <a:lnTo>
                <a:pt x="667173" y="216376"/>
              </a:lnTo>
              <a:lnTo>
                <a:pt x="0" y="216376"/>
              </a:lnTo>
              <a:lnTo>
                <a:pt x="0" y="317513"/>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6D27F3B-827D-4844-8D9B-07278827EF13}">
      <dsp:nvSpPr>
        <dsp:cNvPr id="0" name=""/>
        <dsp:cNvSpPr/>
      </dsp:nvSpPr>
      <dsp:spPr>
        <a:xfrm>
          <a:off x="1214004" y="1959292"/>
          <a:ext cx="1000759" cy="317513"/>
        </a:xfrm>
        <a:custGeom>
          <a:avLst/>
          <a:gdLst/>
          <a:ahLst/>
          <a:cxnLst/>
          <a:rect l="0" t="0" r="0" b="0"/>
          <a:pathLst>
            <a:path>
              <a:moveTo>
                <a:pt x="1000759" y="0"/>
              </a:moveTo>
              <a:lnTo>
                <a:pt x="1000759" y="216376"/>
              </a:lnTo>
              <a:lnTo>
                <a:pt x="0" y="216376"/>
              </a:lnTo>
              <a:lnTo>
                <a:pt x="0" y="31751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397582-F618-45A2-862A-004C5BE69778}">
      <dsp:nvSpPr>
        <dsp:cNvPr id="0" name=""/>
        <dsp:cNvSpPr/>
      </dsp:nvSpPr>
      <dsp:spPr>
        <a:xfrm>
          <a:off x="2214764" y="948525"/>
          <a:ext cx="1667933" cy="317513"/>
        </a:xfrm>
        <a:custGeom>
          <a:avLst/>
          <a:gdLst/>
          <a:ahLst/>
          <a:cxnLst/>
          <a:rect l="0" t="0" r="0" b="0"/>
          <a:pathLst>
            <a:path>
              <a:moveTo>
                <a:pt x="1667933" y="0"/>
              </a:moveTo>
              <a:lnTo>
                <a:pt x="1667933" y="216376"/>
              </a:lnTo>
              <a:lnTo>
                <a:pt x="0" y="216376"/>
              </a:lnTo>
              <a:lnTo>
                <a:pt x="0" y="31751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3ABD09C-FB51-48CC-9FE9-3FA4AFD20C2F}">
      <dsp:nvSpPr>
        <dsp:cNvPr id="0" name=""/>
        <dsp:cNvSpPr/>
      </dsp:nvSpPr>
      <dsp:spPr>
        <a:xfrm>
          <a:off x="3336828" y="255271"/>
          <a:ext cx="1091738" cy="69325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4A167E-31BB-4ADC-A7A7-03A5CD096B99}">
      <dsp:nvSpPr>
        <dsp:cNvPr id="0" name=""/>
        <dsp:cNvSpPr/>
      </dsp:nvSpPr>
      <dsp:spPr>
        <a:xfrm>
          <a:off x="3458133" y="370510"/>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Point</a:t>
          </a:r>
        </a:p>
      </dsp:txBody>
      <dsp:txXfrm>
        <a:off x="3478438" y="390815"/>
        <a:ext cx="1051128" cy="652643"/>
      </dsp:txXfrm>
    </dsp:sp>
    <dsp:sp modelId="{CB07332D-140B-4F2B-AA41-FDB4CF82973E}">
      <dsp:nvSpPr>
        <dsp:cNvPr id="0" name=""/>
        <dsp:cNvSpPr/>
      </dsp:nvSpPr>
      <dsp:spPr>
        <a:xfrm>
          <a:off x="1668895" y="1266038"/>
          <a:ext cx="1091738" cy="69325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10E461-5936-4141-BD75-FF6D50483227}">
      <dsp:nvSpPr>
        <dsp:cNvPr id="0" name=""/>
        <dsp:cNvSpPr/>
      </dsp:nvSpPr>
      <dsp:spPr>
        <a:xfrm>
          <a:off x="1790200" y="1381277"/>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1810505" y="1401582"/>
        <a:ext cx="1051128" cy="652643"/>
      </dsp:txXfrm>
    </dsp:sp>
    <dsp:sp modelId="{82322F92-09F1-4EBD-BCCA-E9C0D5D59E34}">
      <dsp:nvSpPr>
        <dsp:cNvPr id="0" name=""/>
        <dsp:cNvSpPr/>
      </dsp:nvSpPr>
      <dsp:spPr>
        <a:xfrm>
          <a:off x="668135" y="2276806"/>
          <a:ext cx="1091738" cy="69325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95B7CF-E6FC-4EF2-8A67-77CFDA59E59E}">
      <dsp:nvSpPr>
        <dsp:cNvPr id="0" name=""/>
        <dsp:cNvSpPr/>
      </dsp:nvSpPr>
      <dsp:spPr>
        <a:xfrm>
          <a:off x="789440" y="2392045"/>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809745" y="2412350"/>
        <a:ext cx="1051128" cy="652643"/>
      </dsp:txXfrm>
    </dsp:sp>
    <dsp:sp modelId="{C4BD8B65-2993-4F3F-9B7C-8EA13B05BCA9}">
      <dsp:nvSpPr>
        <dsp:cNvPr id="0" name=""/>
        <dsp:cNvSpPr/>
      </dsp:nvSpPr>
      <dsp:spPr>
        <a:xfrm>
          <a:off x="962"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845BEF-3E54-4C0B-9BAA-D7AFE03A9A07}">
      <dsp:nvSpPr>
        <dsp:cNvPr id="0" name=""/>
        <dsp:cNvSpPr/>
      </dsp:nvSpPr>
      <dsp:spPr>
        <a:xfrm>
          <a:off x="122266"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142571" y="3423117"/>
        <a:ext cx="1051128" cy="652643"/>
      </dsp:txXfrm>
    </dsp:sp>
    <dsp:sp modelId="{FBC318EC-8D20-4623-BD73-BC41C120E681}">
      <dsp:nvSpPr>
        <dsp:cNvPr id="0" name=""/>
        <dsp:cNvSpPr/>
      </dsp:nvSpPr>
      <dsp:spPr>
        <a:xfrm>
          <a:off x="1335309"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048571-F9E4-44D7-87CF-74BCEF9E7B6C}">
      <dsp:nvSpPr>
        <dsp:cNvPr id="0" name=""/>
        <dsp:cNvSpPr/>
      </dsp:nvSpPr>
      <dsp:spPr>
        <a:xfrm>
          <a:off x="1456613"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1476918" y="3423117"/>
        <a:ext cx="1051128" cy="652643"/>
      </dsp:txXfrm>
    </dsp:sp>
    <dsp:sp modelId="{46518EC4-790C-400D-892C-A0A46632B9B3}">
      <dsp:nvSpPr>
        <dsp:cNvPr id="0" name=""/>
        <dsp:cNvSpPr/>
      </dsp:nvSpPr>
      <dsp:spPr>
        <a:xfrm>
          <a:off x="2669655" y="2276806"/>
          <a:ext cx="1091738" cy="69325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2549A3F-36CE-4D08-AE4B-04BB52119063}">
      <dsp:nvSpPr>
        <dsp:cNvPr id="0" name=""/>
        <dsp:cNvSpPr/>
      </dsp:nvSpPr>
      <dsp:spPr>
        <a:xfrm>
          <a:off x="2790959" y="2392045"/>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2811264" y="2412350"/>
        <a:ext cx="1051128" cy="652643"/>
      </dsp:txXfrm>
    </dsp:sp>
    <dsp:sp modelId="{7313901F-61F4-45BE-9888-99A1FEAD5822}">
      <dsp:nvSpPr>
        <dsp:cNvPr id="0" name=""/>
        <dsp:cNvSpPr/>
      </dsp:nvSpPr>
      <dsp:spPr>
        <a:xfrm>
          <a:off x="2669655"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053D91-F129-4C46-9D61-B6FD587DCDDF}">
      <dsp:nvSpPr>
        <dsp:cNvPr id="0" name=""/>
        <dsp:cNvSpPr/>
      </dsp:nvSpPr>
      <dsp:spPr>
        <a:xfrm>
          <a:off x="2790959"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2811264" y="3423117"/>
        <a:ext cx="1051128" cy="652643"/>
      </dsp:txXfrm>
    </dsp:sp>
    <dsp:sp modelId="{63937501-2F59-4C4D-B6CD-2B7BFE1E5838}">
      <dsp:nvSpPr>
        <dsp:cNvPr id="0" name=""/>
        <dsp:cNvSpPr/>
      </dsp:nvSpPr>
      <dsp:spPr>
        <a:xfrm>
          <a:off x="5004761" y="1266038"/>
          <a:ext cx="1091738" cy="69325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2F421B-0E22-4C01-B55E-C5AF0BDD13CE}">
      <dsp:nvSpPr>
        <dsp:cNvPr id="0" name=""/>
        <dsp:cNvSpPr/>
      </dsp:nvSpPr>
      <dsp:spPr>
        <a:xfrm>
          <a:off x="5126066" y="1381277"/>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5146371" y="1401582"/>
        <a:ext cx="1051128" cy="652643"/>
      </dsp:txXfrm>
    </dsp:sp>
    <dsp:sp modelId="{CDBCADCD-9DD8-449B-A44D-691FE880C126}">
      <dsp:nvSpPr>
        <dsp:cNvPr id="0" name=""/>
        <dsp:cNvSpPr/>
      </dsp:nvSpPr>
      <dsp:spPr>
        <a:xfrm>
          <a:off x="4004002" y="2276806"/>
          <a:ext cx="1091738" cy="69325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18A24F-53CF-4F11-A488-BBE8EB5A8F2C}">
      <dsp:nvSpPr>
        <dsp:cNvPr id="0" name=""/>
        <dsp:cNvSpPr/>
      </dsp:nvSpPr>
      <dsp:spPr>
        <a:xfrm>
          <a:off x="4125306" y="2392045"/>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4145611" y="2412350"/>
        <a:ext cx="1051128" cy="652643"/>
      </dsp:txXfrm>
    </dsp:sp>
    <dsp:sp modelId="{31BD7A1D-8E17-4E56-AC8A-0CB811E3BE7F}">
      <dsp:nvSpPr>
        <dsp:cNvPr id="0" name=""/>
        <dsp:cNvSpPr/>
      </dsp:nvSpPr>
      <dsp:spPr>
        <a:xfrm>
          <a:off x="4004002"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2D5714-916A-4187-AA8D-AA4DD40BE92E}">
      <dsp:nvSpPr>
        <dsp:cNvPr id="0" name=""/>
        <dsp:cNvSpPr/>
      </dsp:nvSpPr>
      <dsp:spPr>
        <a:xfrm>
          <a:off x="4125306"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4145611" y="3423117"/>
        <a:ext cx="1051128" cy="652643"/>
      </dsp:txXfrm>
    </dsp:sp>
    <dsp:sp modelId="{C4019E5E-03EA-49B9-960A-67628B52F182}">
      <dsp:nvSpPr>
        <dsp:cNvPr id="0" name=""/>
        <dsp:cNvSpPr/>
      </dsp:nvSpPr>
      <dsp:spPr>
        <a:xfrm>
          <a:off x="6005521" y="2276806"/>
          <a:ext cx="1091738" cy="69325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6960E9-FF7B-4548-ABB8-B6469BA97179}">
      <dsp:nvSpPr>
        <dsp:cNvPr id="0" name=""/>
        <dsp:cNvSpPr/>
      </dsp:nvSpPr>
      <dsp:spPr>
        <a:xfrm>
          <a:off x="6126826" y="2392045"/>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6147131" y="2412350"/>
        <a:ext cx="1051128" cy="652643"/>
      </dsp:txXfrm>
    </dsp:sp>
    <dsp:sp modelId="{C5AE45B3-997A-4C94-A850-B847D785C8EA}">
      <dsp:nvSpPr>
        <dsp:cNvPr id="0" name=""/>
        <dsp:cNvSpPr/>
      </dsp:nvSpPr>
      <dsp:spPr>
        <a:xfrm>
          <a:off x="5338348"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6701F-6A73-4368-A5A7-D8B249993B70}">
      <dsp:nvSpPr>
        <dsp:cNvPr id="0" name=""/>
        <dsp:cNvSpPr/>
      </dsp:nvSpPr>
      <dsp:spPr>
        <a:xfrm>
          <a:off x="5459652"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5479957" y="3423117"/>
        <a:ext cx="1051128" cy="652643"/>
      </dsp:txXfrm>
    </dsp:sp>
    <dsp:sp modelId="{3CF8B72B-F51C-4F6D-ACF4-B824465205B7}">
      <dsp:nvSpPr>
        <dsp:cNvPr id="0" name=""/>
        <dsp:cNvSpPr/>
      </dsp:nvSpPr>
      <dsp:spPr>
        <a:xfrm>
          <a:off x="6672695" y="3287573"/>
          <a:ext cx="1091738" cy="693253"/>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708EEA-8B68-443C-B0D7-792B92015BB3}">
      <dsp:nvSpPr>
        <dsp:cNvPr id="0" name=""/>
        <dsp:cNvSpPr/>
      </dsp:nvSpPr>
      <dsp:spPr>
        <a:xfrm>
          <a:off x="6793999" y="3402812"/>
          <a:ext cx="1091738" cy="693253"/>
        </a:xfrm>
        <a:prstGeom prst="roundRect">
          <a:avLst>
            <a:gd name="adj" fmla="val 10000"/>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AU" sz="1800" kern="1200" dirty="0"/>
            <a:t>Sub point</a:t>
          </a:r>
        </a:p>
      </dsp:txBody>
      <dsp:txXfrm>
        <a:off x="6814304" y="3423117"/>
        <a:ext cx="1051128" cy="6526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DF588-487D-4EA0-A1AA-C2BAF66EA41F}">
      <dsp:nvSpPr>
        <dsp:cNvPr id="0" name=""/>
        <dsp:cNvSpPr/>
      </dsp:nvSpPr>
      <dsp:spPr>
        <a:xfrm>
          <a:off x="1547" y="0"/>
          <a:ext cx="2408253" cy="289877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rtl="0">
            <a:lnSpc>
              <a:spcPct val="90000"/>
            </a:lnSpc>
            <a:spcBef>
              <a:spcPct val="0"/>
            </a:spcBef>
            <a:spcAft>
              <a:spcPct val="35000"/>
            </a:spcAft>
            <a:buNone/>
          </a:pPr>
          <a:r>
            <a:rPr lang="en-AU" sz="4100" kern="1200" dirty="0"/>
            <a:t>Past</a:t>
          </a:r>
        </a:p>
      </dsp:txBody>
      <dsp:txXfrm>
        <a:off x="1547" y="1159510"/>
        <a:ext cx="2408253" cy="1159510"/>
      </dsp:txXfrm>
    </dsp:sp>
    <dsp:sp modelId="{5336DB3E-508A-4626-B57D-0EA7FA61E563}">
      <dsp:nvSpPr>
        <dsp:cNvPr id="0" name=""/>
        <dsp:cNvSpPr/>
      </dsp:nvSpPr>
      <dsp:spPr>
        <a:xfrm>
          <a:off x="723028" y="173926"/>
          <a:ext cx="965292" cy="965292"/>
        </a:xfrm>
        <a:prstGeom prst="ellipse">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120832-1198-4260-9A69-796D9FE9FC4E}">
      <dsp:nvSpPr>
        <dsp:cNvPr id="0" name=""/>
        <dsp:cNvSpPr/>
      </dsp:nvSpPr>
      <dsp:spPr>
        <a:xfrm>
          <a:off x="2482048" y="0"/>
          <a:ext cx="2408253" cy="289877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rtl="0">
            <a:lnSpc>
              <a:spcPct val="90000"/>
            </a:lnSpc>
            <a:spcBef>
              <a:spcPct val="0"/>
            </a:spcBef>
            <a:spcAft>
              <a:spcPct val="35000"/>
            </a:spcAft>
            <a:buNone/>
          </a:pPr>
          <a:r>
            <a:rPr lang="en-AU" sz="4100" kern="1200" dirty="0"/>
            <a:t>Present</a:t>
          </a:r>
        </a:p>
      </dsp:txBody>
      <dsp:txXfrm>
        <a:off x="2482048" y="1159510"/>
        <a:ext cx="2408253" cy="1159510"/>
      </dsp:txXfrm>
    </dsp:sp>
    <dsp:sp modelId="{D30E7241-2FA3-4931-A9EC-918FD0AED0CC}">
      <dsp:nvSpPr>
        <dsp:cNvPr id="0" name=""/>
        <dsp:cNvSpPr/>
      </dsp:nvSpPr>
      <dsp:spPr>
        <a:xfrm>
          <a:off x="3203528" y="173926"/>
          <a:ext cx="965292" cy="965292"/>
        </a:xfrm>
        <a:prstGeom prst="ellipse">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28E300-45A1-4776-B972-3BF13C7AE6E4}">
      <dsp:nvSpPr>
        <dsp:cNvPr id="0" name=""/>
        <dsp:cNvSpPr/>
      </dsp:nvSpPr>
      <dsp:spPr>
        <a:xfrm>
          <a:off x="4962549" y="0"/>
          <a:ext cx="2408253" cy="289877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1592" tIns="291592" rIns="291592" bIns="291592" numCol="1" spcCol="1270" anchor="ctr" anchorCtr="0">
          <a:noAutofit/>
        </a:bodyPr>
        <a:lstStyle/>
        <a:p>
          <a:pPr marL="0" lvl="0" indent="0" algn="ctr" defTabSz="1822450" rtl="0">
            <a:lnSpc>
              <a:spcPct val="90000"/>
            </a:lnSpc>
            <a:spcBef>
              <a:spcPct val="0"/>
            </a:spcBef>
            <a:spcAft>
              <a:spcPct val="35000"/>
            </a:spcAft>
            <a:buNone/>
          </a:pPr>
          <a:r>
            <a:rPr lang="en-AU" sz="4100" kern="1200" dirty="0"/>
            <a:t>Future</a:t>
          </a:r>
        </a:p>
      </dsp:txBody>
      <dsp:txXfrm>
        <a:off x="4962549" y="1159510"/>
        <a:ext cx="2408253" cy="1159510"/>
      </dsp:txXfrm>
    </dsp:sp>
    <dsp:sp modelId="{2FEACF32-E78C-4280-9D7C-A6A3B44ADD95}">
      <dsp:nvSpPr>
        <dsp:cNvPr id="0" name=""/>
        <dsp:cNvSpPr/>
      </dsp:nvSpPr>
      <dsp:spPr>
        <a:xfrm>
          <a:off x="5684029" y="173926"/>
          <a:ext cx="965292" cy="965292"/>
        </a:xfrm>
        <a:prstGeom prst="ellipse">
          <a:avLst/>
        </a:prstGeom>
        <a:solidFill>
          <a:schemeClr val="accent4">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C4A5C1-F0C4-491A-BFD7-792AAC99261F}">
      <dsp:nvSpPr>
        <dsp:cNvPr id="0" name=""/>
        <dsp:cNvSpPr/>
      </dsp:nvSpPr>
      <dsp:spPr>
        <a:xfrm>
          <a:off x="294893" y="2319020"/>
          <a:ext cx="6782562" cy="434816"/>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8F5B5-AB14-4CC1-8077-B229D302B563}">
      <dsp:nvSpPr>
        <dsp:cNvPr id="0" name=""/>
        <dsp:cNvSpPr/>
      </dsp:nvSpPr>
      <dsp:spPr>
        <a:xfrm rot="10800000">
          <a:off x="600283" y="178"/>
          <a:ext cx="1773555" cy="614243"/>
        </a:xfrm>
        <a:prstGeom prst="homePlate">
          <a:avLst/>
        </a:prstGeom>
        <a:solidFill>
          <a:schemeClr val="accent4">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0864" tIns="83820" rIns="156464" bIns="83820" numCol="1" spcCol="1270" anchor="ctr" anchorCtr="0">
          <a:noAutofit/>
        </a:bodyPr>
        <a:lstStyle/>
        <a:p>
          <a:pPr marL="0" lvl="0" indent="0" algn="ctr" defTabSz="977900" rtl="0">
            <a:lnSpc>
              <a:spcPct val="90000"/>
            </a:lnSpc>
            <a:spcBef>
              <a:spcPct val="0"/>
            </a:spcBef>
            <a:spcAft>
              <a:spcPct val="35000"/>
            </a:spcAft>
            <a:buNone/>
          </a:pPr>
          <a:r>
            <a:rPr lang="en-AU" sz="2200" kern="1200" dirty="0"/>
            <a:t>stop</a:t>
          </a:r>
        </a:p>
      </dsp:txBody>
      <dsp:txXfrm rot="10800000">
        <a:off x="753844" y="178"/>
        <a:ext cx="1619994" cy="614243"/>
      </dsp:txXfrm>
    </dsp:sp>
    <dsp:sp modelId="{CEAAEE39-7321-47C0-B095-1EBD4552FD8D}">
      <dsp:nvSpPr>
        <dsp:cNvPr id="0" name=""/>
        <dsp:cNvSpPr/>
      </dsp:nvSpPr>
      <dsp:spPr>
        <a:xfrm>
          <a:off x="293161" y="178"/>
          <a:ext cx="614243" cy="614243"/>
        </a:xfrm>
        <a:prstGeom prst="ellipse">
          <a:avLst/>
        </a:prstGeom>
        <a:blipFill rotWithShape="0">
          <a:blip xmlns:r="http://schemas.openxmlformats.org/officeDocument/2006/relationships" r:embed="rId1"/>
          <a:stretch>
            <a:fillRect/>
          </a:stretch>
        </a:blipFill>
        <a:ln>
          <a:noFill/>
        </a:ln>
        <a:effectLst/>
      </dsp:spPr>
      <dsp:style>
        <a:lnRef idx="0">
          <a:scrgbClr r="0" g="0" b="0"/>
        </a:lnRef>
        <a:fillRef idx="1">
          <a:scrgbClr r="0" g="0" b="0"/>
        </a:fillRef>
        <a:effectRef idx="2">
          <a:scrgbClr r="0" g="0" b="0"/>
        </a:effectRef>
        <a:fontRef idx="minor"/>
      </dsp:style>
    </dsp:sp>
    <dsp:sp modelId="{A4673825-C90A-49D8-8057-9A802D5DC476}">
      <dsp:nvSpPr>
        <dsp:cNvPr id="0" name=""/>
        <dsp:cNvSpPr/>
      </dsp:nvSpPr>
      <dsp:spPr>
        <a:xfrm rot="10800000">
          <a:off x="600283" y="797778"/>
          <a:ext cx="1773555" cy="614243"/>
        </a:xfrm>
        <a:prstGeom prst="homePlate">
          <a:avLst/>
        </a:prstGeom>
        <a:solidFill>
          <a:schemeClr val="accent4">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0864" tIns="83820" rIns="156464" bIns="83820" numCol="1" spcCol="1270" anchor="ctr" anchorCtr="0">
          <a:noAutofit/>
        </a:bodyPr>
        <a:lstStyle/>
        <a:p>
          <a:pPr marL="0" lvl="0" indent="0" algn="ctr" defTabSz="977900" rtl="0">
            <a:lnSpc>
              <a:spcPct val="90000"/>
            </a:lnSpc>
            <a:spcBef>
              <a:spcPct val="0"/>
            </a:spcBef>
            <a:spcAft>
              <a:spcPct val="35000"/>
            </a:spcAft>
            <a:buNone/>
          </a:pPr>
          <a:r>
            <a:rPr lang="en-AU" sz="2200" kern="1200" dirty="0"/>
            <a:t>continue</a:t>
          </a:r>
        </a:p>
      </dsp:txBody>
      <dsp:txXfrm rot="10800000">
        <a:off x="753844" y="797778"/>
        <a:ext cx="1619994" cy="614243"/>
      </dsp:txXfrm>
    </dsp:sp>
    <dsp:sp modelId="{A84767D0-BFCC-4370-8330-70E3954E8116}">
      <dsp:nvSpPr>
        <dsp:cNvPr id="0" name=""/>
        <dsp:cNvSpPr/>
      </dsp:nvSpPr>
      <dsp:spPr>
        <a:xfrm>
          <a:off x="293161" y="797778"/>
          <a:ext cx="614243" cy="614243"/>
        </a:xfrm>
        <a:prstGeom prst="ellipse">
          <a:avLst/>
        </a:prstGeom>
        <a:blipFill rotWithShape="0">
          <a:blip xmlns:r="http://schemas.openxmlformats.org/officeDocument/2006/relationships" r:embed="rId2"/>
          <a:stretch>
            <a:fillRect/>
          </a:stretch>
        </a:blipFill>
        <a:ln>
          <a:noFill/>
        </a:ln>
        <a:effectLst/>
      </dsp:spPr>
      <dsp:style>
        <a:lnRef idx="0">
          <a:scrgbClr r="0" g="0" b="0"/>
        </a:lnRef>
        <a:fillRef idx="1">
          <a:scrgbClr r="0" g="0" b="0"/>
        </a:fillRef>
        <a:effectRef idx="2">
          <a:scrgbClr r="0" g="0" b="0"/>
        </a:effectRef>
        <a:fontRef idx="minor"/>
      </dsp:style>
    </dsp:sp>
    <dsp:sp modelId="{F8326A5A-C0EE-43DD-8461-6C9BC999241B}">
      <dsp:nvSpPr>
        <dsp:cNvPr id="0" name=""/>
        <dsp:cNvSpPr/>
      </dsp:nvSpPr>
      <dsp:spPr>
        <a:xfrm rot="10800000">
          <a:off x="600283" y="1595377"/>
          <a:ext cx="1773555" cy="614243"/>
        </a:xfrm>
        <a:prstGeom prst="homePlate">
          <a:avLst/>
        </a:prstGeom>
        <a:solidFill>
          <a:schemeClr val="accent4">
            <a:lumMod val="75000"/>
          </a:schemeClr>
        </a:solidFill>
        <a:ln>
          <a:solidFill>
            <a:schemeClr val="accent4">
              <a:lumMod val="75000"/>
            </a:schemeClr>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270864" tIns="83820" rIns="156464" bIns="83820" numCol="1" spcCol="1270" anchor="ctr" anchorCtr="0">
          <a:noAutofit/>
        </a:bodyPr>
        <a:lstStyle/>
        <a:p>
          <a:pPr marL="0" lvl="0" indent="0" algn="ctr" defTabSz="977900" rtl="0">
            <a:lnSpc>
              <a:spcPct val="90000"/>
            </a:lnSpc>
            <a:spcBef>
              <a:spcPct val="0"/>
            </a:spcBef>
            <a:spcAft>
              <a:spcPct val="35000"/>
            </a:spcAft>
            <a:buNone/>
          </a:pPr>
          <a:r>
            <a:rPr lang="en-AU" sz="2200" kern="1200" dirty="0"/>
            <a:t>start</a:t>
          </a:r>
        </a:p>
      </dsp:txBody>
      <dsp:txXfrm rot="10800000">
        <a:off x="753844" y="1595377"/>
        <a:ext cx="1619994" cy="614243"/>
      </dsp:txXfrm>
    </dsp:sp>
    <dsp:sp modelId="{10C7CD36-C1F9-49DF-8CB0-9DF795D92EDD}">
      <dsp:nvSpPr>
        <dsp:cNvPr id="0" name=""/>
        <dsp:cNvSpPr/>
      </dsp:nvSpPr>
      <dsp:spPr>
        <a:xfrm>
          <a:off x="293161" y="1595377"/>
          <a:ext cx="614243" cy="614243"/>
        </a:xfrm>
        <a:prstGeom prst="ellipse">
          <a:avLst/>
        </a:prstGeom>
        <a:blipFill rotWithShape="0">
          <a:blip xmlns:r="http://schemas.openxmlformats.org/officeDocument/2006/relationships" r:embed="rId3"/>
          <a:stretch>
            <a:fillRect/>
          </a:stretch>
        </a:blipFill>
        <a:ln>
          <a:noFill/>
        </a:ln>
        <a:effectLst/>
      </dsp:spPr>
      <dsp:style>
        <a:lnRef idx="0">
          <a:scrgbClr r="0" g="0" b="0"/>
        </a:lnRef>
        <a:fillRef idx="1">
          <a:scrgbClr r="0" g="0" b="0"/>
        </a:fillRef>
        <a:effectRef idx="2">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3C790-54D0-4F9B-81FA-1E7839D834F5}">
      <dsp:nvSpPr>
        <dsp:cNvPr id="0" name=""/>
        <dsp:cNvSpPr/>
      </dsp:nvSpPr>
      <dsp:spPr>
        <a:xfrm rot="5400000">
          <a:off x="135686" y="782678"/>
          <a:ext cx="505630" cy="575642"/>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A73B5BBD-C2B2-4BFA-B984-34EB1494A67A}">
      <dsp:nvSpPr>
        <dsp:cNvPr id="0" name=""/>
        <dsp:cNvSpPr/>
      </dsp:nvSpPr>
      <dsp:spPr>
        <a:xfrm>
          <a:off x="1725" y="222177"/>
          <a:ext cx="851183" cy="595801"/>
        </a:xfrm>
        <a:prstGeom prst="roundRect">
          <a:avLst>
            <a:gd name="adj" fmla="val 1667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AU" sz="1500" kern="1200" dirty="0"/>
            <a:t>Problem</a:t>
          </a:r>
        </a:p>
      </dsp:txBody>
      <dsp:txXfrm>
        <a:off x="30815" y="251267"/>
        <a:ext cx="793003" cy="537621"/>
      </dsp:txXfrm>
    </dsp:sp>
    <dsp:sp modelId="{A08F89C0-C52D-45A2-B198-0E6E6DAC669B}">
      <dsp:nvSpPr>
        <dsp:cNvPr id="0" name=""/>
        <dsp:cNvSpPr/>
      </dsp:nvSpPr>
      <dsp:spPr>
        <a:xfrm>
          <a:off x="852909" y="279000"/>
          <a:ext cx="619070" cy="481552"/>
        </a:xfrm>
        <a:prstGeom prst="rect">
          <a:avLst/>
        </a:prstGeom>
        <a:noFill/>
        <a:ln>
          <a:noFill/>
        </a:ln>
        <a:effectLst/>
      </dsp:spPr>
      <dsp:style>
        <a:lnRef idx="0">
          <a:scrgbClr r="0" g="0" b="0"/>
        </a:lnRef>
        <a:fillRef idx="0">
          <a:scrgbClr r="0" g="0" b="0"/>
        </a:fillRef>
        <a:effectRef idx="0">
          <a:scrgbClr r="0" g="0" b="0"/>
        </a:effectRef>
        <a:fontRef idx="minor"/>
      </dsp:style>
    </dsp:sp>
    <dsp:sp modelId="{DFD17043-F8F6-4A37-95A7-D6ED20AA2E7F}">
      <dsp:nvSpPr>
        <dsp:cNvPr id="0" name=""/>
        <dsp:cNvSpPr/>
      </dsp:nvSpPr>
      <dsp:spPr>
        <a:xfrm rot="5400000">
          <a:off x="841408" y="1451960"/>
          <a:ext cx="505630" cy="575642"/>
        </a:xfrm>
        <a:prstGeom prst="bentUpArrow">
          <a:avLst>
            <a:gd name="adj1" fmla="val 32840"/>
            <a:gd name="adj2" fmla="val 25000"/>
            <a:gd name="adj3" fmla="val 35780"/>
          </a:avLst>
        </a:prstGeom>
        <a:solidFill>
          <a:schemeClr val="accent1">
            <a:tint val="50000"/>
            <a:hueOff val="-1819600"/>
            <a:satOff val="6551"/>
            <a:lumOff val="7438"/>
            <a:alphaOff val="0"/>
          </a:schemeClr>
        </a:solidFill>
        <a:ln>
          <a:noFill/>
        </a:ln>
        <a:effectLst/>
      </dsp:spPr>
      <dsp:style>
        <a:lnRef idx="0">
          <a:scrgbClr r="0" g="0" b="0"/>
        </a:lnRef>
        <a:fillRef idx="1">
          <a:scrgbClr r="0" g="0" b="0"/>
        </a:fillRef>
        <a:effectRef idx="2">
          <a:scrgbClr r="0" g="0" b="0"/>
        </a:effectRef>
        <a:fontRef idx="minor"/>
      </dsp:style>
    </dsp:sp>
    <dsp:sp modelId="{82DD920B-90BE-4AF3-BBC8-0BDA8A1AA948}">
      <dsp:nvSpPr>
        <dsp:cNvPr id="0" name=""/>
        <dsp:cNvSpPr/>
      </dsp:nvSpPr>
      <dsp:spPr>
        <a:xfrm>
          <a:off x="707447" y="891458"/>
          <a:ext cx="851183" cy="595801"/>
        </a:xfrm>
        <a:prstGeom prst="roundRect">
          <a:avLst>
            <a:gd name="adj" fmla="val 1667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AU" sz="1500" kern="1200" dirty="0"/>
            <a:t>Cause</a:t>
          </a:r>
        </a:p>
      </dsp:txBody>
      <dsp:txXfrm>
        <a:off x="736537" y="920548"/>
        <a:ext cx="793003" cy="537621"/>
      </dsp:txXfrm>
    </dsp:sp>
    <dsp:sp modelId="{ADB9B190-1BD9-471D-8631-603CE64C456E}">
      <dsp:nvSpPr>
        <dsp:cNvPr id="0" name=""/>
        <dsp:cNvSpPr/>
      </dsp:nvSpPr>
      <dsp:spPr>
        <a:xfrm>
          <a:off x="1558630" y="948282"/>
          <a:ext cx="619070" cy="481552"/>
        </a:xfrm>
        <a:prstGeom prst="rect">
          <a:avLst/>
        </a:prstGeom>
        <a:noFill/>
        <a:ln>
          <a:noFill/>
        </a:ln>
        <a:effectLst/>
      </dsp:spPr>
      <dsp:style>
        <a:lnRef idx="0">
          <a:scrgbClr r="0" g="0" b="0"/>
        </a:lnRef>
        <a:fillRef idx="0">
          <a:scrgbClr r="0" g="0" b="0"/>
        </a:fillRef>
        <a:effectRef idx="0">
          <a:scrgbClr r="0" g="0" b="0"/>
        </a:effectRef>
        <a:fontRef idx="minor"/>
      </dsp:style>
    </dsp:sp>
    <dsp:sp modelId="{53D5F7B0-BA11-4FB4-896C-8EC519E88B9A}">
      <dsp:nvSpPr>
        <dsp:cNvPr id="0" name=""/>
        <dsp:cNvSpPr/>
      </dsp:nvSpPr>
      <dsp:spPr>
        <a:xfrm rot="5400000">
          <a:off x="1547130" y="2121241"/>
          <a:ext cx="505630" cy="575642"/>
        </a:xfrm>
        <a:prstGeom prst="bentUpArrow">
          <a:avLst>
            <a:gd name="adj1" fmla="val 32840"/>
            <a:gd name="adj2" fmla="val 25000"/>
            <a:gd name="adj3" fmla="val 35780"/>
          </a:avLst>
        </a:prstGeom>
        <a:solidFill>
          <a:schemeClr val="accent1">
            <a:tint val="50000"/>
            <a:hueOff val="-3639199"/>
            <a:satOff val="13101"/>
            <a:lumOff val="14875"/>
            <a:alphaOff val="0"/>
          </a:schemeClr>
        </a:solidFill>
        <a:ln>
          <a:noFill/>
        </a:ln>
        <a:effectLst/>
      </dsp:spPr>
      <dsp:style>
        <a:lnRef idx="0">
          <a:scrgbClr r="0" g="0" b="0"/>
        </a:lnRef>
        <a:fillRef idx="1">
          <a:scrgbClr r="0" g="0" b="0"/>
        </a:fillRef>
        <a:effectRef idx="2">
          <a:scrgbClr r="0" g="0" b="0"/>
        </a:effectRef>
        <a:fontRef idx="minor"/>
      </dsp:style>
    </dsp:sp>
    <dsp:sp modelId="{58D8030F-3053-4999-AA7D-5A4E19C9A520}">
      <dsp:nvSpPr>
        <dsp:cNvPr id="0" name=""/>
        <dsp:cNvSpPr/>
      </dsp:nvSpPr>
      <dsp:spPr>
        <a:xfrm>
          <a:off x="1413169" y="1560740"/>
          <a:ext cx="851183" cy="595801"/>
        </a:xfrm>
        <a:prstGeom prst="roundRect">
          <a:avLst>
            <a:gd name="adj" fmla="val 1667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AU" sz="1500" kern="1200" dirty="0"/>
            <a:t>Effect</a:t>
          </a:r>
        </a:p>
      </dsp:txBody>
      <dsp:txXfrm>
        <a:off x="1442259" y="1589830"/>
        <a:ext cx="793003" cy="537621"/>
      </dsp:txXfrm>
    </dsp:sp>
    <dsp:sp modelId="{5A41AA4C-A313-4BD9-9F4A-122291842A6D}">
      <dsp:nvSpPr>
        <dsp:cNvPr id="0" name=""/>
        <dsp:cNvSpPr/>
      </dsp:nvSpPr>
      <dsp:spPr>
        <a:xfrm>
          <a:off x="2264352" y="1617563"/>
          <a:ext cx="619070" cy="481552"/>
        </a:xfrm>
        <a:prstGeom prst="rect">
          <a:avLst/>
        </a:prstGeom>
        <a:noFill/>
        <a:ln>
          <a:noFill/>
        </a:ln>
        <a:effectLst/>
      </dsp:spPr>
      <dsp:style>
        <a:lnRef idx="0">
          <a:scrgbClr r="0" g="0" b="0"/>
        </a:lnRef>
        <a:fillRef idx="0">
          <a:scrgbClr r="0" g="0" b="0"/>
        </a:fillRef>
        <a:effectRef idx="0">
          <a:scrgbClr r="0" g="0" b="0"/>
        </a:effectRef>
        <a:fontRef idx="minor"/>
      </dsp:style>
    </dsp:sp>
    <dsp:sp modelId="{1026B7C5-FB21-4594-BC4D-4800B83C1ECA}">
      <dsp:nvSpPr>
        <dsp:cNvPr id="0" name=""/>
        <dsp:cNvSpPr/>
      </dsp:nvSpPr>
      <dsp:spPr>
        <a:xfrm>
          <a:off x="2118890" y="2230021"/>
          <a:ext cx="851183" cy="595801"/>
        </a:xfrm>
        <a:prstGeom prst="roundRect">
          <a:avLst>
            <a:gd name="adj" fmla="val 1667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AU" sz="1500" kern="1200" dirty="0"/>
            <a:t>Solution</a:t>
          </a:r>
        </a:p>
      </dsp:txBody>
      <dsp:txXfrm>
        <a:off x="2147980" y="2259111"/>
        <a:ext cx="793003" cy="53762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23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7231"/>
          </a:xfrm>
          <a:prstGeom prst="rect">
            <a:avLst/>
          </a:prstGeom>
        </p:spPr>
        <p:txBody>
          <a:bodyPr vert="horz" lIns="91440" tIns="45720" rIns="91440" bIns="45720" rtlCol="0"/>
          <a:lstStyle>
            <a:lvl1pPr algn="r">
              <a:defRPr sz="1200"/>
            </a:lvl1pPr>
          </a:lstStyle>
          <a:p>
            <a:fld id="{9761D434-F7BC-4AF0-BEE8-C886E084F1D6}" type="datetimeFigureOut">
              <a:rPr lang="en-US" smtClean="0"/>
              <a:t>08/23/2016</a:t>
            </a:fld>
            <a:endParaRPr lang="en-US"/>
          </a:p>
        </p:txBody>
      </p:sp>
      <p:sp>
        <p:nvSpPr>
          <p:cNvPr id="4" name="Footer Placeholder 3"/>
          <p:cNvSpPr>
            <a:spLocks noGrp="1"/>
          </p:cNvSpPr>
          <p:nvPr>
            <p:ph type="ftr" sz="quarter" idx="2"/>
          </p:nvPr>
        </p:nvSpPr>
        <p:spPr>
          <a:xfrm>
            <a:off x="0" y="8845046"/>
            <a:ext cx="2971800" cy="46723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5046"/>
            <a:ext cx="2971800" cy="467230"/>
          </a:xfrm>
          <a:prstGeom prst="rect">
            <a:avLst/>
          </a:prstGeom>
        </p:spPr>
        <p:txBody>
          <a:bodyPr vert="horz" lIns="91440" tIns="45720" rIns="91440" bIns="45720" rtlCol="0" anchor="b"/>
          <a:lstStyle>
            <a:lvl1pPr algn="r">
              <a:defRPr sz="1200"/>
            </a:lvl1pPr>
          </a:lstStyle>
          <a:p>
            <a:fld id="{22F8FE42-8E03-431E-B2BA-C2EB50E19E9F}" type="slidenum">
              <a:rPr lang="en-US" smtClean="0"/>
              <a:t>‹#›</a:t>
            </a:fld>
            <a:endParaRPr lang="en-US"/>
          </a:p>
        </p:txBody>
      </p:sp>
    </p:spTree>
    <p:extLst>
      <p:ext uri="{BB962C8B-B14F-4D97-AF65-F5344CB8AC3E}">
        <p14:creationId xmlns:p14="http://schemas.microsoft.com/office/powerpoint/2010/main" val="38675598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1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65614"/>
          </a:xfrm>
          <a:prstGeom prst="rect">
            <a:avLst/>
          </a:prstGeom>
        </p:spPr>
        <p:txBody>
          <a:bodyPr vert="horz" lIns="91440" tIns="45720" rIns="91440" bIns="45720" rtlCol="0"/>
          <a:lstStyle>
            <a:lvl1pPr algn="r">
              <a:defRPr sz="1200"/>
            </a:lvl1pPr>
          </a:lstStyle>
          <a:p>
            <a:fld id="{7619675C-457A-4BB2-895B-0B3160727215}" type="datetimeFigureOut">
              <a:rPr lang="en-AU" smtClean="0"/>
              <a:t>23/08/2016</a:t>
            </a:fld>
            <a:endParaRPr lang="en-AU"/>
          </a:p>
        </p:txBody>
      </p:sp>
      <p:sp>
        <p:nvSpPr>
          <p:cNvPr id="4" name="Slide Image Placeholder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23331"/>
            <a:ext cx="5486400" cy="419052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845045"/>
            <a:ext cx="2971800" cy="46561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845045"/>
            <a:ext cx="2971800" cy="465614"/>
          </a:xfrm>
          <a:prstGeom prst="rect">
            <a:avLst/>
          </a:prstGeom>
        </p:spPr>
        <p:txBody>
          <a:bodyPr vert="horz" lIns="91440" tIns="45720" rIns="91440" bIns="45720" rtlCol="0" anchor="b"/>
          <a:lstStyle>
            <a:lvl1pPr algn="r">
              <a:defRPr sz="1200"/>
            </a:lvl1pPr>
          </a:lstStyle>
          <a:p>
            <a:fld id="{B045F33B-BC75-4B0C-B4E9-3E09E5D4C5DD}" type="slidenum">
              <a:rPr lang="en-AU" smtClean="0"/>
              <a:t>‹#›</a:t>
            </a:fld>
            <a:endParaRPr lang="en-AU"/>
          </a:p>
        </p:txBody>
      </p:sp>
    </p:spTree>
    <p:extLst>
      <p:ext uri="{BB962C8B-B14F-4D97-AF65-F5344CB8AC3E}">
        <p14:creationId xmlns:p14="http://schemas.microsoft.com/office/powerpoint/2010/main" val="629536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xfrm>
            <a:off x="1101725" y="698500"/>
            <a:ext cx="4654550" cy="3492500"/>
          </a:xfrm>
          <a:ln/>
        </p:spPr>
      </p:sp>
      <p:sp>
        <p:nvSpPr>
          <p:cNvPr id="41986" name="Notes Placeholder 2"/>
          <p:cNvSpPr>
            <a:spLocks noGrp="1"/>
          </p:cNvSpPr>
          <p:nvPr>
            <p:ph type="body" idx="1"/>
          </p:nvPr>
        </p:nvSpPr>
        <p:spPr/>
        <p:txBody>
          <a:bodyPr/>
          <a:lstStyle/>
          <a:p>
            <a:pPr defTabSz="871357">
              <a:defRPr/>
            </a:pPr>
            <a:endParaRPr lang="en-US" dirty="0">
              <a:latin typeface="Arial" pitchFamily="34" charset="0"/>
              <a:cs typeface="Arial" pitchFamily="34" charset="0"/>
            </a:endParaRPr>
          </a:p>
        </p:txBody>
      </p:sp>
      <p:sp>
        <p:nvSpPr>
          <p:cNvPr id="95236" name="Slide Number Placeholder 3"/>
          <p:cNvSpPr>
            <a:spLocks noGrp="1"/>
          </p:cNvSpPr>
          <p:nvPr>
            <p:ph type="sldNum" sz="quarter" idx="4294967295"/>
          </p:nvPr>
        </p:nvSpPr>
        <p:spPr bwMode="auto">
          <a:xfrm>
            <a:off x="3884613" y="8845045"/>
            <a:ext cx="2971800" cy="46561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lstStyle>
            <a:lvl1pPr eaLnBrk="0" hangingPunct="0">
              <a:defRPr sz="3000">
                <a:solidFill>
                  <a:srgbClr val="243750"/>
                </a:solidFill>
                <a:latin typeface="Palatino" pitchFamily="36" charset="0"/>
                <a:ea typeface="ヒラギノ明朝 ProN W3" pitchFamily="36" charset="-128"/>
                <a:sym typeface="Palatino" pitchFamily="36" charset="0"/>
              </a:defRPr>
            </a:lvl1pPr>
            <a:lvl2pPr marL="742950" indent="-285750" eaLnBrk="0" hangingPunct="0">
              <a:defRPr sz="3000">
                <a:solidFill>
                  <a:srgbClr val="243750"/>
                </a:solidFill>
                <a:latin typeface="Palatino" pitchFamily="36" charset="0"/>
                <a:ea typeface="ヒラギノ明朝 ProN W3" pitchFamily="36" charset="-128"/>
                <a:sym typeface="Palatino" pitchFamily="36" charset="0"/>
              </a:defRPr>
            </a:lvl2pPr>
            <a:lvl3pPr marL="1143000" indent="-228600" eaLnBrk="0" hangingPunct="0">
              <a:defRPr sz="3000">
                <a:solidFill>
                  <a:srgbClr val="243750"/>
                </a:solidFill>
                <a:latin typeface="Palatino" pitchFamily="36" charset="0"/>
                <a:ea typeface="ヒラギノ明朝 ProN W3" pitchFamily="36" charset="-128"/>
                <a:sym typeface="Palatino" pitchFamily="36" charset="0"/>
              </a:defRPr>
            </a:lvl3pPr>
            <a:lvl4pPr marL="1600200" indent="-228600" eaLnBrk="0" hangingPunct="0">
              <a:defRPr sz="3000">
                <a:solidFill>
                  <a:srgbClr val="243750"/>
                </a:solidFill>
                <a:latin typeface="Palatino" pitchFamily="36" charset="0"/>
                <a:ea typeface="ヒラギノ明朝 ProN W3" pitchFamily="36" charset="-128"/>
                <a:sym typeface="Palatino" pitchFamily="36" charset="0"/>
              </a:defRPr>
            </a:lvl4pPr>
            <a:lvl5pPr marL="2057400" indent="-228600" eaLnBrk="0" hangingPunct="0">
              <a:defRPr sz="3000">
                <a:solidFill>
                  <a:srgbClr val="243750"/>
                </a:solidFill>
                <a:latin typeface="Palatino" pitchFamily="36" charset="0"/>
                <a:ea typeface="ヒラギノ明朝 ProN W3" pitchFamily="36" charset="-128"/>
                <a:sym typeface="Palatino" pitchFamily="36" charset="0"/>
              </a:defRPr>
            </a:lvl5pPr>
            <a:lvl6pPr marL="2514600" indent="-228600" algn="ctr" eaLnBrk="0" fontAlgn="base" hangingPunct="0">
              <a:spcBef>
                <a:spcPct val="0"/>
              </a:spcBef>
              <a:spcAft>
                <a:spcPct val="0"/>
              </a:spcAft>
              <a:defRPr sz="3000">
                <a:solidFill>
                  <a:srgbClr val="243750"/>
                </a:solidFill>
                <a:latin typeface="Palatino" pitchFamily="36" charset="0"/>
                <a:ea typeface="ヒラギノ明朝 ProN W3" pitchFamily="36" charset="-128"/>
                <a:sym typeface="Palatino" pitchFamily="36" charset="0"/>
              </a:defRPr>
            </a:lvl6pPr>
            <a:lvl7pPr marL="2971800" indent="-228600" algn="ctr" eaLnBrk="0" fontAlgn="base" hangingPunct="0">
              <a:spcBef>
                <a:spcPct val="0"/>
              </a:spcBef>
              <a:spcAft>
                <a:spcPct val="0"/>
              </a:spcAft>
              <a:defRPr sz="3000">
                <a:solidFill>
                  <a:srgbClr val="243750"/>
                </a:solidFill>
                <a:latin typeface="Palatino" pitchFamily="36" charset="0"/>
                <a:ea typeface="ヒラギノ明朝 ProN W3" pitchFamily="36" charset="-128"/>
                <a:sym typeface="Palatino" pitchFamily="36" charset="0"/>
              </a:defRPr>
            </a:lvl7pPr>
            <a:lvl8pPr marL="3429000" indent="-228600" algn="ctr" eaLnBrk="0" fontAlgn="base" hangingPunct="0">
              <a:spcBef>
                <a:spcPct val="0"/>
              </a:spcBef>
              <a:spcAft>
                <a:spcPct val="0"/>
              </a:spcAft>
              <a:defRPr sz="3000">
                <a:solidFill>
                  <a:srgbClr val="243750"/>
                </a:solidFill>
                <a:latin typeface="Palatino" pitchFamily="36" charset="0"/>
                <a:ea typeface="ヒラギノ明朝 ProN W3" pitchFamily="36" charset="-128"/>
                <a:sym typeface="Palatino" pitchFamily="36" charset="0"/>
              </a:defRPr>
            </a:lvl8pPr>
            <a:lvl9pPr marL="3886200" indent="-228600" algn="ctr" eaLnBrk="0" fontAlgn="base" hangingPunct="0">
              <a:spcBef>
                <a:spcPct val="0"/>
              </a:spcBef>
              <a:spcAft>
                <a:spcPct val="0"/>
              </a:spcAft>
              <a:defRPr sz="3000">
                <a:solidFill>
                  <a:srgbClr val="243750"/>
                </a:solidFill>
                <a:latin typeface="Palatino" pitchFamily="36" charset="0"/>
                <a:ea typeface="ヒラギノ明朝 ProN W3" pitchFamily="36" charset="-128"/>
                <a:sym typeface="Palatino" pitchFamily="36" charset="0"/>
              </a:defRPr>
            </a:lvl9pPr>
          </a:lstStyle>
          <a:p>
            <a:pPr eaLnBrk="1" hangingPunct="1"/>
            <a:fld id="{DF2FD643-CF3D-461C-9E4A-031A609B3000}" type="slidenum">
              <a:rPr lang="en-US">
                <a:solidFill>
                  <a:srgbClr val="000000"/>
                </a:solidFill>
              </a:rPr>
              <a:pPr eaLnBrk="1" hangingPunct="1"/>
              <a:t>8</a:t>
            </a:fld>
            <a:endParaRPr lang="en-US"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fld id="{6A7C154D-DF72-4F46-8DCD-D7446FD4905F}" type="slidenum">
              <a:rPr lang="en-US" altLang="en-US" sz="1200"/>
              <a:pPr eaLnBrk="1" hangingPunct="1"/>
              <a:t>32</a:t>
            </a:fld>
            <a:endParaRPr lang="en-US" altLang="en-US" sz="1200"/>
          </a:p>
        </p:txBody>
      </p:sp>
    </p:spTree>
    <p:extLst>
      <p:ext uri="{BB962C8B-B14F-4D97-AF65-F5344CB8AC3E}">
        <p14:creationId xmlns:p14="http://schemas.microsoft.com/office/powerpoint/2010/main" val="3107910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20D3C47-2660-483D-B4C3-B66FC9F23790}" type="datetime1">
              <a:rPr lang="en-US" smtClean="0"/>
              <a:t>08/23/2016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341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727BAB-DC0D-422C-A65B-67D98DAA55CB}" type="datetime1">
              <a:rPr lang="en-US" smtClean="0"/>
              <a:t>08/23/2016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7529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366138-88A6-46BC-B58F-31FEFC98BFBD}" type="datetime1">
              <a:rPr lang="en-US" smtClean="0"/>
              <a:t>08/23/2016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13843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0ECF16-14A0-45CE-962D-9B9687D3216D}" type="datetime1">
              <a:rPr lang="en-US" smtClean="0"/>
              <a:t>08/23/2016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55035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2A02C5C-521A-4797-BCCB-E41BA3F61663}" type="datetime1">
              <a:rPr lang="en-US" smtClean="0"/>
              <a:t>08/23/2016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2811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9F757F-8A78-4514-8CE7-7FD1E501BE65}" type="datetime1">
              <a:rPr lang="en-US" smtClean="0"/>
              <a:t>08/23/2016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1456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EDA00A-4D39-4662-8449-49D9E60EA951}" type="datetime1">
              <a:rPr lang="en-US" smtClean="0"/>
              <a:t>08/23/2016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89341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88844DD-DCBB-4F8D-AB65-F5556FFEAEC5}" type="datetime1">
              <a:rPr lang="en-US" smtClean="0"/>
              <a:t>08/23/2016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3084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990605-CE57-4AFE-922B-DA0400096F62}" type="datetime1">
              <a:rPr lang="en-US" smtClean="0"/>
              <a:t>08/23/2016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93806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7AD4EE4-04D8-4A91-953C-8EA62B7CA8AD}" type="datetime1">
              <a:rPr lang="en-US" smtClean="0"/>
              <a:t>08/23/2016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0386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7AAC55-B390-47B1-8B1B-6AE559DA7F7F}" type="datetime1">
              <a:rPr lang="en-US" smtClean="0"/>
              <a:t>08/23/2016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25403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EC65C9-655F-4519-B1E2-E9B3EF5BC1D0}" type="datetime1">
              <a:rPr lang="en-US" smtClean="0"/>
              <a:t>08/23/2016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954581750"/>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Layout" Target="../diagrams/layout4.xml"/><Relationship Id="rId7" Type="http://schemas.openxmlformats.org/officeDocument/2006/relationships/image" Target="../media/image3.png"/><Relationship Id="rId12" Type="http://schemas.microsoft.com/office/2007/relationships/diagramDrawing" Target="../diagrams/drawing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openxmlformats.org/officeDocument/2006/relationships/diagramColors" Target="../diagrams/colors5.xml"/><Relationship Id="rId5" Type="http://schemas.openxmlformats.org/officeDocument/2006/relationships/diagramColors" Target="../diagrams/colors4.xml"/><Relationship Id="rId10" Type="http://schemas.openxmlformats.org/officeDocument/2006/relationships/diagramQuickStyle" Target="../diagrams/quickStyle5.xml"/><Relationship Id="rId4" Type="http://schemas.openxmlformats.org/officeDocument/2006/relationships/diagramQuickStyle" Target="../diagrams/quickStyle4.xml"/><Relationship Id="rId9" Type="http://schemas.openxmlformats.org/officeDocument/2006/relationships/diagramLayout" Target="../diagrams/layout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3.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3.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diagramData" Target="../diagrams/data13.xml"/><Relationship Id="rId3" Type="http://schemas.openxmlformats.org/officeDocument/2006/relationships/diagramLayout" Target="../diagrams/layout11.xml"/><Relationship Id="rId7" Type="http://schemas.openxmlformats.org/officeDocument/2006/relationships/image" Target="../media/image3.png"/><Relationship Id="rId12" Type="http://schemas.microsoft.com/office/2007/relationships/diagramDrawing" Target="../diagrams/drawing12.xml"/><Relationship Id="rId17" Type="http://schemas.microsoft.com/office/2007/relationships/diagramDrawing" Target="../diagrams/drawing13.xml"/><Relationship Id="rId2" Type="http://schemas.openxmlformats.org/officeDocument/2006/relationships/diagramData" Target="../diagrams/data11.xml"/><Relationship Id="rId16" Type="http://schemas.openxmlformats.org/officeDocument/2006/relationships/diagramColors" Target="../diagrams/colors13.xml"/><Relationship Id="rId1" Type="http://schemas.openxmlformats.org/officeDocument/2006/relationships/slideLayout" Target="../slideLayouts/slideLayout2.xml"/><Relationship Id="rId6" Type="http://schemas.microsoft.com/office/2007/relationships/diagramDrawing" Target="../diagrams/drawing11.xml"/><Relationship Id="rId11" Type="http://schemas.openxmlformats.org/officeDocument/2006/relationships/diagramColors" Target="../diagrams/colors12.xml"/><Relationship Id="rId5" Type="http://schemas.openxmlformats.org/officeDocument/2006/relationships/diagramColors" Target="../diagrams/colors11.xml"/><Relationship Id="rId15" Type="http://schemas.openxmlformats.org/officeDocument/2006/relationships/diagramQuickStyle" Target="../diagrams/quickStyle13.xml"/><Relationship Id="rId10" Type="http://schemas.openxmlformats.org/officeDocument/2006/relationships/diagramQuickStyle" Target="../diagrams/quickStyle12.xml"/><Relationship Id="rId4" Type="http://schemas.openxmlformats.org/officeDocument/2006/relationships/diagramQuickStyle" Target="../diagrams/quickStyle11.xml"/><Relationship Id="rId9" Type="http://schemas.openxmlformats.org/officeDocument/2006/relationships/diagramLayout" Target="../diagrams/layout12.xml"/><Relationship Id="rId14" Type="http://schemas.openxmlformats.org/officeDocument/2006/relationships/diagramLayout" Target="../diagrams/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15.xml"/><Relationship Id="rId13" Type="http://schemas.openxmlformats.org/officeDocument/2006/relationships/diagramData" Target="../diagrams/data16.xml"/><Relationship Id="rId3" Type="http://schemas.openxmlformats.org/officeDocument/2006/relationships/diagramLayout" Target="../diagrams/layout14.xml"/><Relationship Id="rId7" Type="http://schemas.openxmlformats.org/officeDocument/2006/relationships/image" Target="../media/image3.png"/><Relationship Id="rId12" Type="http://schemas.microsoft.com/office/2007/relationships/diagramDrawing" Target="../diagrams/drawing15.xml"/><Relationship Id="rId17" Type="http://schemas.microsoft.com/office/2007/relationships/diagramDrawing" Target="../diagrams/drawing16.xml"/><Relationship Id="rId2" Type="http://schemas.openxmlformats.org/officeDocument/2006/relationships/diagramData" Target="../diagrams/data14.xml"/><Relationship Id="rId16" Type="http://schemas.openxmlformats.org/officeDocument/2006/relationships/diagramColors" Target="../diagrams/colors16.xml"/><Relationship Id="rId1" Type="http://schemas.openxmlformats.org/officeDocument/2006/relationships/slideLayout" Target="../slideLayouts/slideLayout2.xml"/><Relationship Id="rId6" Type="http://schemas.microsoft.com/office/2007/relationships/diagramDrawing" Target="../diagrams/drawing14.xml"/><Relationship Id="rId11" Type="http://schemas.openxmlformats.org/officeDocument/2006/relationships/diagramColors" Target="../diagrams/colors15.xml"/><Relationship Id="rId5" Type="http://schemas.openxmlformats.org/officeDocument/2006/relationships/diagramColors" Target="../diagrams/colors14.xml"/><Relationship Id="rId15" Type="http://schemas.openxmlformats.org/officeDocument/2006/relationships/diagramQuickStyle" Target="../diagrams/quickStyle16.xml"/><Relationship Id="rId10" Type="http://schemas.openxmlformats.org/officeDocument/2006/relationships/diagramQuickStyle" Target="../diagrams/quickStyle15.xml"/><Relationship Id="rId4" Type="http://schemas.openxmlformats.org/officeDocument/2006/relationships/diagramQuickStyle" Target="../diagrams/quickStyle14.xml"/><Relationship Id="rId9" Type="http://schemas.openxmlformats.org/officeDocument/2006/relationships/diagramLayout" Target="../diagrams/layout15.xml"/><Relationship Id="rId14" Type="http://schemas.openxmlformats.org/officeDocument/2006/relationships/diagramLayout" Target="../diagrams/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3.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8.xml"/><Relationship Id="rId7" Type="http://schemas.openxmlformats.org/officeDocument/2006/relationships/image" Target="../media/image11.jpe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200" b="1" dirty="0"/>
              <a:t>HOW TO USE THIS TEMPLATE</a:t>
            </a:r>
          </a:p>
          <a:p>
            <a:pPr marL="0" indent="0">
              <a:buNone/>
            </a:pPr>
            <a:endParaRPr lang="en-AU" dirty="0"/>
          </a:p>
          <a:p>
            <a:pPr marL="0" indent="0">
              <a:buNone/>
            </a:pPr>
            <a:r>
              <a:rPr lang="en-AU" sz="2400" dirty="0"/>
              <a:t>These blue slides are instructions &amp; information only</a:t>
            </a:r>
          </a:p>
          <a:p>
            <a:pPr lvl="1">
              <a:lnSpc>
                <a:spcPct val="100000"/>
              </a:lnSpc>
            </a:pPr>
            <a:r>
              <a:rPr lang="en-AU" sz="2000" dirty="0"/>
              <a:t>They should be removed before finalizing your slide show. </a:t>
            </a:r>
          </a:p>
          <a:p>
            <a:pPr marL="0" indent="0">
              <a:buNone/>
            </a:pPr>
            <a:r>
              <a:rPr lang="en-AU" sz="2400" dirty="0"/>
              <a:t>This is a template for a marketing webinar</a:t>
            </a:r>
          </a:p>
          <a:p>
            <a:pPr lvl="1"/>
            <a:r>
              <a:rPr lang="en-AU" sz="2000" dirty="0"/>
              <a:t>The slides are built for presentations that deliver free educational material and then make an offer at the end to sell a product</a:t>
            </a:r>
          </a:p>
          <a:p>
            <a:pPr marL="0" indent="0">
              <a:buNone/>
            </a:pPr>
            <a:r>
              <a:rPr lang="en-AU" sz="2400" dirty="0"/>
              <a:t>Use this template as a starting point</a:t>
            </a:r>
          </a:p>
          <a:p>
            <a:pPr lvl="1"/>
            <a:r>
              <a:rPr lang="en-AU" sz="2000" dirty="0"/>
              <a:t>It gives you flow and structure for your webinar</a:t>
            </a:r>
          </a:p>
          <a:p>
            <a:pPr lvl="1"/>
            <a:r>
              <a:rPr lang="en-AU" sz="2000" dirty="0"/>
              <a:t>Keep in mind that you can change it suit your needs and goals</a:t>
            </a:r>
          </a:p>
          <a:p>
            <a:pPr marL="457200" lvl="1" indent="0">
              <a:buNone/>
            </a:pPr>
            <a:endParaRPr lang="en-AU" dirty="0">
              <a:solidFill>
                <a:schemeClr val="tx2"/>
              </a:solidFill>
            </a:endParaRPr>
          </a:p>
        </p:txBody>
      </p:sp>
    </p:spTree>
    <p:extLst>
      <p:ext uri="{BB962C8B-B14F-4D97-AF65-F5344CB8AC3E}">
        <p14:creationId xmlns:p14="http://schemas.microsoft.com/office/powerpoint/2010/main" val="23352018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Meet Your Presenter: [your name]</a:t>
            </a:r>
          </a:p>
        </p:txBody>
      </p:sp>
      <p:sp>
        <p:nvSpPr>
          <p:cNvPr id="3" name="Content Placeholder 2"/>
          <p:cNvSpPr>
            <a:spLocks noGrp="1"/>
          </p:cNvSpPr>
          <p:nvPr>
            <p:ph idx="1"/>
          </p:nvPr>
        </p:nvSpPr>
        <p:spPr>
          <a:xfrm>
            <a:off x="457200" y="1905000"/>
            <a:ext cx="4495800" cy="3657600"/>
          </a:xfrm>
        </p:spPr>
        <p:txBody>
          <a:bodyPr>
            <a:noAutofit/>
          </a:bodyPr>
          <a:lstStyle/>
          <a:p>
            <a:pPr marL="0" indent="0">
              <a:spcBef>
                <a:spcPts val="600"/>
              </a:spcBef>
              <a:buNone/>
            </a:pPr>
            <a:r>
              <a:rPr lang="en-AU" sz="2400" dirty="0"/>
              <a:t>Outline your:</a:t>
            </a:r>
          </a:p>
          <a:p>
            <a:pPr>
              <a:spcBef>
                <a:spcPts val="600"/>
              </a:spcBef>
            </a:pPr>
            <a:r>
              <a:rPr lang="en-AU" sz="2400" dirty="0"/>
              <a:t>Job title and business</a:t>
            </a:r>
          </a:p>
          <a:p>
            <a:pPr>
              <a:spcBef>
                <a:spcPts val="600"/>
              </a:spcBef>
            </a:pPr>
            <a:r>
              <a:rPr lang="en-AU" sz="2400" dirty="0"/>
              <a:t>Contact details</a:t>
            </a:r>
          </a:p>
          <a:p>
            <a:pPr>
              <a:spcBef>
                <a:spcPts val="600"/>
              </a:spcBef>
            </a:pPr>
            <a:r>
              <a:rPr lang="en-AU" sz="2400" dirty="0"/>
              <a:t>Experience/expertise</a:t>
            </a:r>
          </a:p>
          <a:p>
            <a:pPr marL="0" indent="0">
              <a:spcBef>
                <a:spcPts val="600"/>
              </a:spcBef>
              <a:buNone/>
            </a:pPr>
            <a:endParaRPr lang="en-AU" sz="2400" dirty="0"/>
          </a:p>
          <a:p>
            <a:pPr marL="0" indent="0">
              <a:spcBef>
                <a:spcPts val="600"/>
              </a:spcBef>
              <a:buNone/>
            </a:pPr>
            <a:r>
              <a:rPr lang="en-AU" sz="2400" dirty="0"/>
              <a:t>Share a brief story that’s relevant to the webinar topic to help ‘set the stage’ and connect with attendees. </a:t>
            </a:r>
          </a:p>
        </p:txBody>
      </p:sp>
      <p:sp>
        <p:nvSpPr>
          <p:cNvPr id="4" name="Rectangle 3"/>
          <p:cNvSpPr/>
          <p:nvPr/>
        </p:nvSpPr>
        <p:spPr>
          <a:xfrm>
            <a:off x="5943600" y="2057400"/>
            <a:ext cx="2286000" cy="25908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2400" dirty="0"/>
              <a:t>Insert photograph here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0" y="6019800"/>
            <a:ext cx="1688122" cy="609600"/>
          </a:xfrm>
          <a:prstGeom prst="rect">
            <a:avLst/>
          </a:prstGeom>
        </p:spPr>
      </p:pic>
    </p:spTree>
    <p:extLst>
      <p:ext uri="{BB962C8B-B14F-4D97-AF65-F5344CB8AC3E}">
        <p14:creationId xmlns:p14="http://schemas.microsoft.com/office/powerpoint/2010/main" val="12009899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lnSpcReduction="10000"/>
          </a:bodyPr>
          <a:lstStyle/>
          <a:p>
            <a:pPr marL="0" indent="0" algn="ctr">
              <a:buNone/>
            </a:pPr>
            <a:r>
              <a:rPr lang="en-US" sz="3600" dirty="0"/>
              <a:t>What Are You Teaching Today</a:t>
            </a:r>
          </a:p>
          <a:p>
            <a:pPr marL="0" indent="0">
              <a:lnSpc>
                <a:spcPct val="110000"/>
              </a:lnSpc>
              <a:spcBef>
                <a:spcPts val="0"/>
              </a:spcBef>
              <a:buNone/>
            </a:pPr>
            <a:endParaRPr lang="en-AU" sz="2400" dirty="0"/>
          </a:p>
          <a:p>
            <a:pPr marL="457200" lvl="1" indent="0">
              <a:lnSpc>
                <a:spcPct val="110000"/>
              </a:lnSpc>
              <a:spcBef>
                <a:spcPts val="0"/>
              </a:spcBef>
              <a:buNone/>
            </a:pPr>
            <a:r>
              <a:rPr lang="en-AU" dirty="0"/>
              <a:t>Share your key message and big promise. This is the one thing you want them to remember, think or feel after the webinar is over. By sharing it now, you’ll grab their attention.</a:t>
            </a:r>
          </a:p>
          <a:p>
            <a:pPr marL="457200" lvl="1" indent="0">
              <a:lnSpc>
                <a:spcPct val="110000"/>
              </a:lnSpc>
              <a:spcBef>
                <a:spcPts val="0"/>
              </a:spcBef>
              <a:buNone/>
            </a:pPr>
            <a:endParaRPr lang="en-AU" dirty="0"/>
          </a:p>
          <a:p>
            <a:pPr marL="457200" lvl="1" indent="0">
              <a:lnSpc>
                <a:spcPct val="110000"/>
              </a:lnSpc>
              <a:spcBef>
                <a:spcPts val="0"/>
              </a:spcBef>
              <a:buNone/>
            </a:pPr>
            <a:r>
              <a:rPr lang="en-AU" dirty="0"/>
              <a:t>In addition, by sharing your key point right away, attendees will be able to see the relevance of what you’re saying throughout the webinar. </a:t>
            </a:r>
          </a:p>
          <a:p>
            <a:pPr marL="457200" lvl="1" indent="0">
              <a:lnSpc>
                <a:spcPct val="110000"/>
              </a:lnSpc>
              <a:spcBef>
                <a:spcPts val="0"/>
              </a:spcBef>
              <a:buNone/>
            </a:pPr>
            <a:endParaRPr lang="en-AU" dirty="0"/>
          </a:p>
          <a:p>
            <a:pPr marL="457200" lvl="1" indent="0">
              <a:lnSpc>
                <a:spcPct val="110000"/>
              </a:lnSpc>
              <a:spcBef>
                <a:spcPts val="0"/>
              </a:spcBef>
              <a:buNone/>
            </a:pPr>
            <a:r>
              <a:rPr lang="en-AU" dirty="0"/>
              <a:t>All content has three parts:</a:t>
            </a:r>
          </a:p>
          <a:p>
            <a:pPr marL="1371600" lvl="2" indent="-457200">
              <a:lnSpc>
                <a:spcPct val="110000"/>
              </a:lnSpc>
              <a:spcBef>
                <a:spcPts val="0"/>
              </a:spcBef>
              <a:buAutoNum type="arabicPeriod"/>
            </a:pPr>
            <a:r>
              <a:rPr lang="en-AU" sz="1800" dirty="0"/>
              <a:t>Tell them what you’re going to teach them. (introduction)</a:t>
            </a:r>
          </a:p>
          <a:p>
            <a:pPr marL="1371600" lvl="2" indent="-457200">
              <a:lnSpc>
                <a:spcPct val="110000"/>
              </a:lnSpc>
              <a:spcBef>
                <a:spcPts val="0"/>
              </a:spcBef>
              <a:buAutoNum type="arabicPeriod"/>
            </a:pPr>
            <a:r>
              <a:rPr lang="en-AU" sz="1800" dirty="0"/>
              <a:t>Teach them. (the lesson/information)</a:t>
            </a:r>
          </a:p>
          <a:p>
            <a:pPr marL="1371600" lvl="2" indent="-457200">
              <a:lnSpc>
                <a:spcPct val="110000"/>
              </a:lnSpc>
              <a:spcBef>
                <a:spcPts val="0"/>
              </a:spcBef>
              <a:buAutoNum type="arabicPeriod"/>
            </a:pPr>
            <a:r>
              <a:rPr lang="en-AU" sz="1800" dirty="0"/>
              <a:t>Tell them what you taught them. (summary/recap)</a:t>
            </a:r>
          </a:p>
        </p:txBody>
      </p:sp>
    </p:spTree>
    <p:extLst>
      <p:ext uri="{BB962C8B-B14F-4D97-AF65-F5344CB8AC3E}">
        <p14:creationId xmlns:p14="http://schemas.microsoft.com/office/powerpoint/2010/main" val="3716039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990600"/>
          </a:xfrm>
        </p:spPr>
        <p:txBody>
          <a:bodyPr>
            <a:normAutofit/>
          </a:bodyPr>
          <a:lstStyle/>
          <a:p>
            <a:r>
              <a:rPr lang="en-AU" sz="4800" dirty="0"/>
              <a:t>Your Big Promise/Key Message</a:t>
            </a:r>
          </a:p>
        </p:txBody>
      </p:sp>
      <p:sp>
        <p:nvSpPr>
          <p:cNvPr id="5" name="Rectangle 4"/>
          <p:cNvSpPr/>
          <p:nvPr/>
        </p:nvSpPr>
        <p:spPr>
          <a:xfrm>
            <a:off x="539552" y="2286000"/>
            <a:ext cx="8064896" cy="32766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Add Your Key Message and/or Big Promise Here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296" y="5943600"/>
            <a:ext cx="1905000" cy="687917"/>
          </a:xfrm>
          <a:prstGeom prst="rect">
            <a:avLst/>
          </a:prstGeom>
        </p:spPr>
      </p:pic>
    </p:spTree>
    <p:extLst>
      <p:ext uri="{BB962C8B-B14F-4D97-AF65-F5344CB8AC3E}">
        <p14:creationId xmlns:p14="http://schemas.microsoft.com/office/powerpoint/2010/main" val="3447082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Who Is This Webinar For?</a:t>
            </a:r>
            <a:endParaRPr lang="en-AU" sz="2400" dirty="0"/>
          </a:p>
          <a:p>
            <a:pPr marL="0" indent="0">
              <a:buNone/>
            </a:pPr>
            <a:endParaRPr lang="en-AU" dirty="0"/>
          </a:p>
          <a:p>
            <a:pPr marL="0" indent="0">
              <a:buNone/>
            </a:pPr>
            <a:r>
              <a:rPr lang="en-AU" dirty="0"/>
              <a:t>Identify them</a:t>
            </a:r>
          </a:p>
          <a:p>
            <a:pPr lvl="1"/>
            <a:r>
              <a:rPr lang="en-AU" sz="2000" dirty="0"/>
              <a:t>Who will most benefit from this webinar?</a:t>
            </a:r>
          </a:p>
          <a:p>
            <a:pPr lvl="1"/>
            <a:r>
              <a:rPr lang="en-AU" sz="2000" dirty="0"/>
              <a:t>What problem do they have that this webinar will address?</a:t>
            </a:r>
          </a:p>
          <a:p>
            <a:pPr marL="0" indent="0">
              <a:buNone/>
            </a:pPr>
            <a:r>
              <a:rPr lang="en-AU" dirty="0"/>
              <a:t>Examples</a:t>
            </a:r>
          </a:p>
          <a:p>
            <a:pPr lvl="1"/>
            <a:r>
              <a:rPr lang="en-AU" sz="2000" dirty="0"/>
              <a:t>“Small business owners who need more traffic”</a:t>
            </a:r>
          </a:p>
          <a:p>
            <a:pPr lvl="1"/>
            <a:r>
              <a:rPr lang="en-AU" sz="2000" dirty="0"/>
              <a:t>“Parents who are dealing with a special needs child”</a:t>
            </a:r>
          </a:p>
          <a:p>
            <a:pPr lvl="1"/>
            <a:r>
              <a:rPr lang="en-AU" sz="2000" dirty="0"/>
              <a:t>“Overweight people who need help now”</a:t>
            </a:r>
          </a:p>
          <a:p>
            <a:pPr lvl="1"/>
            <a:r>
              <a:rPr lang="en-AU" sz="2000" dirty="0"/>
              <a:t>“Entrepreneurs who need more clients”</a:t>
            </a:r>
          </a:p>
        </p:txBody>
      </p:sp>
    </p:spTree>
    <p:extLst>
      <p:ext uri="{BB962C8B-B14F-4D97-AF65-F5344CB8AC3E}">
        <p14:creationId xmlns:p14="http://schemas.microsoft.com/office/powerpoint/2010/main" val="2990295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This Webinar Is For…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04855527"/>
              </p:ext>
            </p:extLst>
          </p:nvPr>
        </p:nvGraphicFramePr>
        <p:xfrm>
          <a:off x="952500" y="1433477"/>
          <a:ext cx="72390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4200" y="6096000"/>
            <a:ext cx="1828800" cy="660400"/>
          </a:xfrm>
          <a:prstGeom prst="rect">
            <a:avLst/>
          </a:prstGeom>
        </p:spPr>
      </p:pic>
    </p:spTree>
    <p:extLst>
      <p:ext uri="{BB962C8B-B14F-4D97-AF65-F5344CB8AC3E}">
        <p14:creationId xmlns:p14="http://schemas.microsoft.com/office/powerpoint/2010/main" val="3727078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What Will They Learn?</a:t>
            </a:r>
            <a:endParaRPr lang="en-AU" sz="2400" dirty="0"/>
          </a:p>
          <a:p>
            <a:pPr marL="0" indent="0">
              <a:buNone/>
            </a:pPr>
            <a:endParaRPr lang="en-AU" dirty="0"/>
          </a:p>
          <a:p>
            <a:pPr marL="0" indent="0">
              <a:buNone/>
            </a:pPr>
            <a:r>
              <a:rPr lang="en-AU" dirty="0"/>
              <a:t>Consider these questions. </a:t>
            </a:r>
          </a:p>
          <a:p>
            <a:pPr marL="514350" indent="-514350">
              <a:buAutoNum type="arabicPeriod"/>
            </a:pPr>
            <a:r>
              <a:rPr lang="en-AU" dirty="0"/>
              <a:t>What 3-5 things do you want attendees to learn, to know, to feel and do at the end of this webinar?</a:t>
            </a:r>
          </a:p>
          <a:p>
            <a:pPr marL="514350" indent="-514350">
              <a:buAutoNum type="arabicPeriod"/>
            </a:pPr>
            <a:r>
              <a:rPr lang="en-AU" dirty="0"/>
              <a:t>What benefits are they going to get by attending?</a:t>
            </a:r>
          </a:p>
          <a:p>
            <a:pPr marL="0" indent="0">
              <a:buNone/>
            </a:pPr>
            <a:endParaRPr lang="en-AU" dirty="0"/>
          </a:p>
          <a:p>
            <a:pPr marL="0" indent="0">
              <a:buNone/>
            </a:pPr>
            <a:r>
              <a:rPr lang="en-AU" dirty="0"/>
              <a:t>These should be about THEM, not YOU. </a:t>
            </a:r>
          </a:p>
          <a:p>
            <a:pPr marL="0" indent="0">
              <a:buNone/>
            </a:pPr>
            <a:endParaRPr lang="en-AU" dirty="0"/>
          </a:p>
          <a:p>
            <a:pPr marL="0" indent="0">
              <a:buNone/>
            </a:pPr>
            <a:r>
              <a:rPr lang="en-AU" dirty="0"/>
              <a:t>List these benefits on the next slide. </a:t>
            </a:r>
          </a:p>
        </p:txBody>
      </p:sp>
    </p:spTree>
    <p:extLst>
      <p:ext uri="{BB962C8B-B14F-4D97-AF65-F5344CB8AC3E}">
        <p14:creationId xmlns:p14="http://schemas.microsoft.com/office/powerpoint/2010/main" val="974554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After This Webinar You Will</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9654720"/>
              </p:ext>
            </p:extLst>
          </p:nvPr>
        </p:nvGraphicFramePr>
        <p:xfrm>
          <a:off x="952500" y="1904999"/>
          <a:ext cx="7200900" cy="3810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4808" y="6095999"/>
            <a:ext cx="1704392" cy="615475"/>
          </a:xfrm>
          <a:prstGeom prst="rect">
            <a:avLst/>
          </a:prstGeom>
        </p:spPr>
      </p:pic>
    </p:spTree>
    <p:extLst>
      <p:ext uri="{BB962C8B-B14F-4D97-AF65-F5344CB8AC3E}">
        <p14:creationId xmlns:p14="http://schemas.microsoft.com/office/powerpoint/2010/main" val="3768180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fontScale="92500" lnSpcReduction="10000"/>
          </a:bodyPr>
          <a:lstStyle/>
          <a:p>
            <a:pPr marL="0" indent="0" algn="ctr">
              <a:buNone/>
            </a:pPr>
            <a:r>
              <a:rPr lang="en-AU" sz="3600" dirty="0"/>
              <a:t>Offer Them An Incentive</a:t>
            </a:r>
            <a:endParaRPr lang="en-AU" sz="2400" dirty="0"/>
          </a:p>
          <a:p>
            <a:pPr marL="0" indent="0">
              <a:buNone/>
            </a:pPr>
            <a:endParaRPr lang="en-AU" sz="2400" dirty="0"/>
          </a:p>
          <a:p>
            <a:pPr marL="0" indent="0">
              <a:buNone/>
            </a:pPr>
            <a:r>
              <a:rPr lang="en-AU" sz="2400" dirty="0"/>
              <a:t>Some webinar attendees may get distracted or bored. It’s important to keep your presentation lively so listeners maintain focus and stay to the end.</a:t>
            </a:r>
          </a:p>
          <a:p>
            <a:pPr marL="0" indent="0">
              <a:buNone/>
            </a:pPr>
            <a:endParaRPr lang="en-AU" sz="2400" dirty="0"/>
          </a:p>
          <a:p>
            <a:pPr marL="0" indent="0">
              <a:buNone/>
            </a:pPr>
            <a:r>
              <a:rPr lang="en-AU" sz="2400" dirty="0"/>
              <a:t>Another way to keep them on board is to offer incentives such as:</a:t>
            </a:r>
          </a:p>
          <a:p>
            <a:r>
              <a:rPr lang="en-AU" sz="2400" dirty="0"/>
              <a:t>Discount coupons</a:t>
            </a:r>
          </a:p>
          <a:p>
            <a:r>
              <a:rPr lang="en-AU" sz="2400" dirty="0"/>
              <a:t>Free copies of a report/tutorials/etc.</a:t>
            </a:r>
          </a:p>
          <a:p>
            <a:r>
              <a:rPr lang="en-AU" sz="2400" dirty="0"/>
              <a:t>Free access to a private group</a:t>
            </a:r>
          </a:p>
          <a:p>
            <a:r>
              <a:rPr lang="en-AU" sz="2400" dirty="0"/>
              <a:t>Prizes</a:t>
            </a:r>
          </a:p>
          <a:p>
            <a:pPr marL="0" indent="0">
              <a:buNone/>
            </a:pPr>
            <a:endParaRPr lang="en-AU" sz="2400" dirty="0"/>
          </a:p>
          <a:p>
            <a:pPr marL="0" indent="0">
              <a:buNone/>
            </a:pPr>
            <a:r>
              <a:rPr lang="en-AU" sz="2400" dirty="0"/>
              <a:t>Don’t be shy about telling them you’ll be promoting something at the end. They will be expecting it. Just quickly mention what they’ll get – but don’t go into detail. </a:t>
            </a:r>
          </a:p>
          <a:p>
            <a:pPr marL="0" indent="0">
              <a:buNone/>
            </a:pPr>
            <a:endParaRPr lang="en-AU" sz="2400" dirty="0"/>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20423219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990600"/>
          </a:xfrm>
        </p:spPr>
        <p:txBody>
          <a:bodyPr>
            <a:normAutofit/>
          </a:bodyPr>
          <a:lstStyle/>
          <a:p>
            <a:r>
              <a:rPr lang="en-AU" sz="4800" dirty="0"/>
              <a:t>Bonus!</a:t>
            </a:r>
          </a:p>
        </p:txBody>
      </p:sp>
      <p:sp>
        <p:nvSpPr>
          <p:cNvPr id="5" name="Rectangle 4"/>
          <p:cNvSpPr/>
          <p:nvPr/>
        </p:nvSpPr>
        <p:spPr>
          <a:xfrm>
            <a:off x="685800" y="1797698"/>
            <a:ext cx="4523792" cy="41148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At the end of this presentation, you’ll receive [give BRIEF details about the offer]. Stick with me to the end to get it.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296" y="5943600"/>
            <a:ext cx="1905000" cy="687917"/>
          </a:xfrm>
          <a:prstGeom prst="rect">
            <a:avLst/>
          </a:prstGeom>
        </p:spPr>
      </p:pic>
      <p:sp>
        <p:nvSpPr>
          <p:cNvPr id="7" name="Rectangle 6"/>
          <p:cNvSpPr/>
          <p:nvPr/>
        </p:nvSpPr>
        <p:spPr>
          <a:xfrm>
            <a:off x="5867400" y="2286000"/>
            <a:ext cx="2286000" cy="25908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2400" dirty="0"/>
              <a:t>Insert product image here</a:t>
            </a:r>
          </a:p>
        </p:txBody>
      </p:sp>
    </p:spTree>
    <p:extLst>
      <p:ext uri="{BB962C8B-B14F-4D97-AF65-F5344CB8AC3E}">
        <p14:creationId xmlns:p14="http://schemas.microsoft.com/office/powerpoint/2010/main" val="1296338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Add Some Social Proof</a:t>
            </a:r>
            <a:endParaRPr lang="en-AU" sz="2400" dirty="0"/>
          </a:p>
          <a:p>
            <a:pPr marL="0" indent="0">
              <a:buNone/>
            </a:pPr>
            <a:endParaRPr lang="en-AU" sz="2400" dirty="0"/>
          </a:p>
          <a:p>
            <a:pPr marL="0" indent="0">
              <a:buNone/>
            </a:pPr>
            <a:r>
              <a:rPr lang="en-AU" sz="2400" dirty="0"/>
              <a:t>On the next slide, explain why this webinar material is different from what others have presented.</a:t>
            </a:r>
          </a:p>
          <a:p>
            <a:pPr marL="0" indent="0">
              <a:buNone/>
            </a:pPr>
            <a:r>
              <a:rPr lang="en-AU" sz="2400" dirty="0"/>
              <a:t>This is the perfect opportunity to also share social proof via case studies or testimonials from previous attendees.</a:t>
            </a:r>
          </a:p>
          <a:p>
            <a:pPr marL="0" indent="0">
              <a:buNone/>
            </a:pPr>
            <a:r>
              <a:rPr lang="en-US" sz="2400" dirty="0"/>
              <a:t>Keep testimonials and case studies to just a few sentences. You can repeat this slide if you have additional case studies or testimonials.</a:t>
            </a:r>
          </a:p>
          <a:p>
            <a:pPr marL="0" indent="0">
              <a:buNone/>
            </a:pPr>
            <a:endParaRPr lang="en-AU" sz="2400" dirty="0"/>
          </a:p>
          <a:p>
            <a:pPr marL="0" indent="0">
              <a:buNone/>
            </a:pPr>
            <a:endParaRPr lang="en-AU" sz="2400" dirty="0"/>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3330104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b="1" dirty="0"/>
              <a:t>Title Slide</a:t>
            </a:r>
          </a:p>
          <a:p>
            <a:pPr marL="0" indent="0">
              <a:buNone/>
            </a:pPr>
            <a:endParaRPr lang="en-AU" dirty="0"/>
          </a:p>
          <a:p>
            <a:pPr marL="0" indent="0">
              <a:buNone/>
            </a:pPr>
            <a:r>
              <a:rPr lang="en-AU" sz="2400" dirty="0"/>
              <a:t>The title slide is an information slide to prepare your viewers for the presentation. It should contain the following:</a:t>
            </a:r>
          </a:p>
          <a:p>
            <a:r>
              <a:rPr lang="en-AU" sz="2000" dirty="0"/>
              <a:t>Your logo/image which should match your brand</a:t>
            </a:r>
          </a:p>
          <a:p>
            <a:r>
              <a:rPr lang="en-AU" sz="2000" dirty="0"/>
              <a:t>Webinar title &amp; subtitle (if any)</a:t>
            </a:r>
          </a:p>
          <a:p>
            <a:r>
              <a:rPr lang="en-AU" sz="2000" dirty="0"/>
              <a:t>Your contact information (email, phone #, etc.). Where they can get help during and after the webinar. </a:t>
            </a:r>
          </a:p>
          <a:p>
            <a:r>
              <a:rPr lang="en-AU" sz="2000" dirty="0"/>
              <a:t>Links to handouts/resources they will need</a:t>
            </a:r>
          </a:p>
          <a:p>
            <a:r>
              <a:rPr lang="en-AU" sz="2000" dirty="0"/>
              <a:t>Anything else that they may need for the presentation</a:t>
            </a:r>
          </a:p>
          <a:p>
            <a:pPr marL="457200" lvl="1" indent="0">
              <a:buNone/>
            </a:pPr>
            <a:endParaRPr lang="en-AU" dirty="0">
              <a:solidFill>
                <a:schemeClr val="tx2"/>
              </a:solidFill>
            </a:endParaRPr>
          </a:p>
        </p:txBody>
      </p:sp>
    </p:spTree>
    <p:extLst>
      <p:ext uri="{BB962C8B-B14F-4D97-AF65-F5344CB8AC3E}">
        <p14:creationId xmlns:p14="http://schemas.microsoft.com/office/powerpoint/2010/main" val="3081701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I’m Not The Only One</a:t>
            </a:r>
          </a:p>
        </p:txBody>
      </p:sp>
      <p:grpSp>
        <p:nvGrpSpPr>
          <p:cNvPr id="5" name="Group 4"/>
          <p:cNvGrpSpPr/>
          <p:nvPr/>
        </p:nvGrpSpPr>
        <p:grpSpPr>
          <a:xfrm>
            <a:off x="1181099" y="4068147"/>
            <a:ext cx="7123923" cy="1981200"/>
            <a:chOff x="4983644" y="1671250"/>
            <a:chExt cx="3961622" cy="1981200"/>
          </a:xfrm>
        </p:grpSpPr>
        <p:sp>
          <p:nvSpPr>
            <p:cNvPr id="3" name="Rectangle 2"/>
            <p:cNvSpPr/>
            <p:nvPr/>
          </p:nvSpPr>
          <p:spPr>
            <a:xfrm>
              <a:off x="6403204" y="1671250"/>
              <a:ext cx="2542062" cy="19812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1600" dirty="0"/>
                <a:t>Insert screenshot of case study results</a:t>
              </a:r>
            </a:p>
          </p:txBody>
        </p:sp>
        <p:sp>
          <p:nvSpPr>
            <p:cNvPr id="4" name="TextBox 3"/>
            <p:cNvSpPr txBox="1"/>
            <p:nvPr/>
          </p:nvSpPr>
          <p:spPr>
            <a:xfrm>
              <a:off x="4983644" y="1817132"/>
              <a:ext cx="3619500" cy="369332"/>
            </a:xfrm>
            <a:prstGeom prst="rect">
              <a:avLst/>
            </a:prstGeom>
            <a:noFill/>
          </p:spPr>
          <p:txBody>
            <a:bodyPr wrap="square" rtlCol="0">
              <a:spAutoFit/>
            </a:bodyPr>
            <a:lstStyle/>
            <a:p>
              <a:r>
                <a:rPr lang="en-AU" dirty="0"/>
                <a:t>Add case study details</a:t>
              </a:r>
            </a:p>
          </p:txBody>
        </p:sp>
      </p:gr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5158" y="6096000"/>
            <a:ext cx="1899137" cy="685800"/>
          </a:xfrm>
          <a:prstGeom prst="rect">
            <a:avLst/>
          </a:prstGeom>
        </p:spPr>
      </p:pic>
      <p:grpSp>
        <p:nvGrpSpPr>
          <p:cNvPr id="9" name="Group 8"/>
          <p:cNvGrpSpPr/>
          <p:nvPr/>
        </p:nvGrpSpPr>
        <p:grpSpPr>
          <a:xfrm>
            <a:off x="1181099" y="1986884"/>
            <a:ext cx="6781801" cy="1470826"/>
            <a:chOff x="1821343" y="1717904"/>
            <a:chExt cx="6781801" cy="782184"/>
          </a:xfrm>
        </p:grpSpPr>
        <p:sp>
          <p:nvSpPr>
            <p:cNvPr id="10" name="Rectangle 9"/>
            <p:cNvSpPr/>
            <p:nvPr/>
          </p:nvSpPr>
          <p:spPr>
            <a:xfrm>
              <a:off x="1821343" y="1717904"/>
              <a:ext cx="1219200" cy="782184"/>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1600" dirty="0"/>
                <a:t>Insert photo of person giving testimonial</a:t>
              </a:r>
            </a:p>
          </p:txBody>
        </p:sp>
        <p:sp>
          <p:nvSpPr>
            <p:cNvPr id="11" name="TextBox 10"/>
            <p:cNvSpPr txBox="1"/>
            <p:nvPr/>
          </p:nvSpPr>
          <p:spPr>
            <a:xfrm>
              <a:off x="3497743" y="1817132"/>
              <a:ext cx="5105401" cy="572864"/>
            </a:xfrm>
            <a:prstGeom prst="rect">
              <a:avLst/>
            </a:prstGeom>
            <a:noFill/>
          </p:spPr>
          <p:txBody>
            <a:bodyPr wrap="square" rtlCol="0">
              <a:spAutoFit/>
            </a:bodyPr>
            <a:lstStyle/>
            <a:p>
              <a:r>
                <a:rPr lang="en-AU" dirty="0"/>
                <a:t>Testimonial or case study information here.  </a:t>
              </a:r>
            </a:p>
            <a:p>
              <a:endParaRPr lang="en-AU" dirty="0"/>
            </a:p>
            <a:p>
              <a:r>
                <a:rPr lang="en-AU" sz="1400" dirty="0"/>
                <a:t>Name of person</a:t>
              </a:r>
            </a:p>
            <a:p>
              <a:r>
                <a:rPr lang="en-AU" sz="1400" dirty="0"/>
                <a:t>Website URL </a:t>
              </a:r>
            </a:p>
          </p:txBody>
        </p:sp>
      </p:grpSp>
    </p:spTree>
    <p:extLst>
      <p:ext uri="{BB962C8B-B14F-4D97-AF65-F5344CB8AC3E}">
        <p14:creationId xmlns:p14="http://schemas.microsoft.com/office/powerpoint/2010/main" val="4227041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The Overview</a:t>
            </a:r>
            <a:endParaRPr lang="en-AU" sz="2400" dirty="0"/>
          </a:p>
          <a:p>
            <a:pPr marL="0" indent="0">
              <a:buNone/>
            </a:pPr>
            <a:endParaRPr lang="en-AU" sz="2400" dirty="0"/>
          </a:p>
          <a:p>
            <a:pPr marL="0" indent="0">
              <a:buNone/>
            </a:pPr>
            <a:r>
              <a:rPr lang="en-AU" sz="2400" dirty="0"/>
              <a:t>This slide is where you’ll share an overview of the main points you’ll be talking about in this presentation.</a:t>
            </a:r>
          </a:p>
          <a:p>
            <a:pPr marL="0" indent="0">
              <a:buNone/>
            </a:pPr>
            <a:endParaRPr lang="en-AU" sz="2400" dirty="0"/>
          </a:p>
          <a:p>
            <a:pPr marL="0" indent="0">
              <a:buNone/>
            </a:pPr>
            <a:r>
              <a:rPr lang="en-AU" sz="2400" dirty="0"/>
              <a:t>You may share this slide each time you move on to the next point. </a:t>
            </a:r>
          </a:p>
          <a:p>
            <a:pPr marL="0" indent="0">
              <a:buNone/>
            </a:pPr>
            <a:endParaRPr lang="en-AU" sz="2400" dirty="0"/>
          </a:p>
          <a:p>
            <a:pPr marL="0" indent="0">
              <a:buNone/>
            </a:pPr>
            <a:endParaRPr lang="en-AU" sz="2400" dirty="0"/>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3767598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What We’ll Be Covering</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86490027"/>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spTree>
    <p:extLst>
      <p:ext uri="{BB962C8B-B14F-4D97-AF65-F5344CB8AC3E}">
        <p14:creationId xmlns:p14="http://schemas.microsoft.com/office/powerpoint/2010/main" val="4168807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Any Questions?</a:t>
            </a:r>
            <a:endParaRPr lang="en-AU" sz="2400" dirty="0"/>
          </a:p>
          <a:p>
            <a:pPr marL="0" indent="0">
              <a:buNone/>
            </a:pPr>
            <a:endParaRPr lang="en-AU" sz="2400" dirty="0"/>
          </a:p>
          <a:p>
            <a:pPr marL="0" indent="0">
              <a:buNone/>
            </a:pPr>
            <a:r>
              <a:rPr lang="en-AU" sz="2400" dirty="0"/>
              <a:t>Ask your moderator and attendees if there are any questions or technical issues that need to be addressed prior to starting. </a:t>
            </a:r>
          </a:p>
          <a:p>
            <a:pPr marL="0" indent="0">
              <a:buNone/>
            </a:pPr>
            <a:endParaRPr lang="en-AU" sz="2400" dirty="0"/>
          </a:p>
          <a:p>
            <a:pPr marL="0" indent="0">
              <a:buNone/>
            </a:pPr>
            <a:endParaRPr lang="en-AU" sz="2400" dirty="0"/>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24208379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Any Questions?</a:t>
            </a:r>
          </a:p>
        </p:txBody>
      </p:sp>
      <p:sp>
        <p:nvSpPr>
          <p:cNvPr id="5" name="Rectangle 4"/>
          <p:cNvSpPr/>
          <p:nvPr/>
        </p:nvSpPr>
        <p:spPr>
          <a:xfrm>
            <a:off x="657808" y="1752600"/>
            <a:ext cx="7724192" cy="41148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Before we begin, are there any questions or technical issues we need to work out?</a:t>
            </a:r>
          </a:p>
          <a:p>
            <a:pPr algn="ctr"/>
            <a:endParaRPr lang="en-AU" sz="2400" dirty="0">
              <a:solidFill>
                <a:schemeClr val="bg1"/>
              </a:solidFill>
            </a:endParaRPr>
          </a:p>
          <a:p>
            <a:pPr algn="ctr"/>
            <a:endParaRPr lang="en-AU" sz="2400" dirty="0">
              <a:solidFill>
                <a:schemeClr val="bg1"/>
              </a:solidFill>
            </a:endParaRPr>
          </a:p>
          <a:p>
            <a:pPr algn="ctr"/>
            <a:r>
              <a:rPr lang="en-AU" sz="2400" dirty="0">
                <a:solidFill>
                  <a:schemeClr val="bg1"/>
                </a:solidFill>
              </a:rPr>
              <a:t>No? The lets get started….</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4200" y="6096000"/>
            <a:ext cx="1899137" cy="685800"/>
          </a:xfrm>
          <a:prstGeom prst="rect">
            <a:avLst/>
          </a:prstGeom>
        </p:spPr>
      </p:pic>
    </p:spTree>
    <p:extLst>
      <p:ext uri="{BB962C8B-B14F-4D97-AF65-F5344CB8AC3E}">
        <p14:creationId xmlns:p14="http://schemas.microsoft.com/office/powerpoint/2010/main" val="952556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Explain Point #1</a:t>
            </a:r>
            <a:endParaRPr lang="en-AU" sz="2400" dirty="0"/>
          </a:p>
          <a:p>
            <a:pPr marL="0" indent="0">
              <a:buNone/>
            </a:pPr>
            <a:endParaRPr lang="en-AU" dirty="0"/>
          </a:p>
          <a:p>
            <a:pPr marL="0" indent="0">
              <a:buNone/>
            </a:pPr>
            <a:r>
              <a:rPr lang="en-AU" sz="2000" dirty="0"/>
              <a:t>Copy the overview slide. Change the </a:t>
            </a:r>
            <a:r>
              <a:rPr lang="en-AU" sz="2000" dirty="0" err="1"/>
              <a:t>color</a:t>
            </a:r>
            <a:r>
              <a:rPr lang="en-AU" sz="2000" dirty="0"/>
              <a:t> or enlarge the point so it stands out. </a:t>
            </a:r>
          </a:p>
          <a:p>
            <a:pPr marL="0" indent="0">
              <a:buNone/>
            </a:pPr>
            <a:r>
              <a:rPr lang="en-AU" sz="2000" dirty="0"/>
              <a:t>From here, you will have a number of slides, explaining the first point in detail. These slides will vary depending on your material.</a:t>
            </a:r>
          </a:p>
          <a:p>
            <a:pPr marL="0" indent="0">
              <a:buNone/>
            </a:pPr>
            <a:r>
              <a:rPr lang="en-AU" sz="2000" dirty="0"/>
              <a:t>Each slide should have a different layout for interest and to to match your content, for example a slide might contain:</a:t>
            </a:r>
          </a:p>
          <a:p>
            <a:pPr lvl="1"/>
            <a:r>
              <a:rPr lang="en-AU" sz="1800" dirty="0"/>
              <a:t>A phrase or sentence</a:t>
            </a:r>
          </a:p>
          <a:p>
            <a:pPr lvl="1"/>
            <a:r>
              <a:rPr lang="en-AU" sz="1800" dirty="0"/>
              <a:t>A few sentences with a picture</a:t>
            </a:r>
          </a:p>
          <a:p>
            <a:pPr lvl="1"/>
            <a:r>
              <a:rPr lang="en-AU" sz="1800" dirty="0"/>
              <a:t>A relevant quote</a:t>
            </a:r>
          </a:p>
          <a:p>
            <a:pPr lvl="1"/>
            <a:r>
              <a:rPr lang="en-AU" sz="1800" dirty="0"/>
              <a:t>A model or diagram </a:t>
            </a:r>
          </a:p>
          <a:p>
            <a:pPr lvl="1"/>
            <a:r>
              <a:rPr lang="en-AU" sz="1800" dirty="0"/>
              <a:t>A graph, chart or screenshot</a:t>
            </a:r>
          </a:p>
          <a:p>
            <a:pPr marL="0" indent="0">
              <a:buNone/>
            </a:pPr>
            <a:r>
              <a:rPr lang="en-AU" sz="2000" dirty="0"/>
              <a:t>Don’t just list of bullet points. They are boring!</a:t>
            </a:r>
          </a:p>
          <a:p>
            <a:pPr marL="0" indent="0">
              <a:buNone/>
            </a:pPr>
            <a:r>
              <a:rPr lang="en-AU" sz="2000" dirty="0"/>
              <a:t>We’ve included several sample slides next. </a:t>
            </a:r>
          </a:p>
          <a:p>
            <a:pPr marL="0" indent="0">
              <a:buNone/>
            </a:pPr>
            <a:endParaRPr lang="en-AU" dirty="0"/>
          </a:p>
        </p:txBody>
      </p:sp>
    </p:spTree>
    <p:extLst>
      <p:ext uri="{BB962C8B-B14F-4D97-AF65-F5344CB8AC3E}">
        <p14:creationId xmlns:p14="http://schemas.microsoft.com/office/powerpoint/2010/main" val="4714546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4768106"/>
              </p:ext>
            </p:extLst>
          </p:nvPr>
        </p:nvGraphicFramePr>
        <p:xfrm>
          <a:off x="760708" y="3581400"/>
          <a:ext cx="7754642" cy="190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3"/>
          <p:cNvGraphicFramePr>
            <a:graphicFrameLocks/>
          </p:cNvGraphicFramePr>
          <p:nvPr>
            <p:extLst>
              <p:ext uri="{D42A27DB-BD31-4B8C-83A1-F6EECF244321}">
                <p14:modId xmlns:p14="http://schemas.microsoft.com/office/powerpoint/2010/main" val="1246334965"/>
              </p:ext>
            </p:extLst>
          </p:nvPr>
        </p:nvGraphicFramePr>
        <p:xfrm>
          <a:off x="628650" y="990600"/>
          <a:ext cx="7886700" cy="21478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730586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Show Hierarchy Structure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72437928"/>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spTree>
    <p:extLst>
      <p:ext uri="{BB962C8B-B14F-4D97-AF65-F5344CB8AC3E}">
        <p14:creationId xmlns:p14="http://schemas.microsoft.com/office/powerpoint/2010/main" val="513749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8948" t="9091" r="10143"/>
          <a:stretch/>
        </p:blipFill>
        <p:spPr>
          <a:xfrm>
            <a:off x="1515035" y="381000"/>
            <a:ext cx="6072653" cy="4554493"/>
          </a:xfrm>
          <a:prstGeom prst="rect">
            <a:avLst/>
          </a:prstGeom>
        </p:spPr>
      </p:pic>
      <p:sp>
        <p:nvSpPr>
          <p:cNvPr id="2" name="Title 1"/>
          <p:cNvSpPr>
            <a:spLocks noGrp="1"/>
          </p:cNvSpPr>
          <p:nvPr>
            <p:ph type="title" idx="4294967295"/>
          </p:nvPr>
        </p:nvSpPr>
        <p:spPr>
          <a:xfrm>
            <a:off x="457198" y="5141204"/>
            <a:ext cx="8188325" cy="842778"/>
          </a:xfrm>
        </p:spPr>
        <p:txBody>
          <a:bodyPr vert="horz" lIns="91440" tIns="45720" rIns="91440" bIns="45720" rtlCol="0" anchor="b">
            <a:normAutofit/>
          </a:bodyPr>
          <a:lstStyle/>
          <a:p>
            <a:pPr algn="ctr">
              <a:lnSpc>
                <a:spcPct val="70000"/>
              </a:lnSpc>
            </a:pPr>
            <a:r>
              <a:rPr lang="en-US" sz="3600" b="1" dirty="0"/>
              <a:t>A slide with one sentence and a picture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4200" y="6115049"/>
            <a:ext cx="2057400" cy="742951"/>
          </a:xfrm>
          <a:prstGeom prst="rect">
            <a:avLst/>
          </a:prstGeom>
        </p:spPr>
      </p:pic>
    </p:spTree>
    <p:extLst>
      <p:ext uri="{BB962C8B-B14F-4D97-AF65-F5344CB8AC3E}">
        <p14:creationId xmlns:p14="http://schemas.microsoft.com/office/powerpoint/2010/main" val="1808107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Create a Timeline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22710340"/>
              </p:ext>
            </p:extLst>
          </p:nvPr>
        </p:nvGraphicFramePr>
        <p:xfrm>
          <a:off x="838200" y="2590800"/>
          <a:ext cx="7372350" cy="2898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spTree>
    <p:extLst>
      <p:ext uri="{BB962C8B-B14F-4D97-AF65-F5344CB8AC3E}">
        <p14:creationId xmlns:p14="http://schemas.microsoft.com/office/powerpoint/2010/main" val="2745194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223963"/>
          </a:xfrm>
        </p:spPr>
        <p:txBody>
          <a:bodyPr/>
          <a:lstStyle/>
          <a:p>
            <a:r>
              <a:rPr lang="en-AU" dirty="0"/>
              <a:t>Your Webinar Title</a:t>
            </a:r>
          </a:p>
        </p:txBody>
      </p:sp>
      <p:sp>
        <p:nvSpPr>
          <p:cNvPr id="3" name="Subtitle 2"/>
          <p:cNvSpPr>
            <a:spLocks noGrp="1"/>
          </p:cNvSpPr>
          <p:nvPr>
            <p:ph type="subTitle" idx="1"/>
          </p:nvPr>
        </p:nvSpPr>
        <p:spPr>
          <a:xfrm>
            <a:off x="990600" y="1604963"/>
            <a:ext cx="6858000" cy="1655762"/>
          </a:xfrm>
        </p:spPr>
        <p:txBody>
          <a:bodyPr/>
          <a:lstStyle/>
          <a:p>
            <a:r>
              <a:rPr lang="en-AU" dirty="0"/>
              <a:t>webinar subtitle</a:t>
            </a:r>
          </a:p>
        </p:txBody>
      </p:sp>
      <p:sp>
        <p:nvSpPr>
          <p:cNvPr id="5" name="Rectangle 4"/>
          <p:cNvSpPr/>
          <p:nvPr/>
        </p:nvSpPr>
        <p:spPr>
          <a:xfrm>
            <a:off x="533400" y="2362200"/>
            <a:ext cx="8064896" cy="32766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fontAlgn="base">
              <a:spcBef>
                <a:spcPct val="0"/>
              </a:spcBef>
              <a:spcAft>
                <a:spcPct val="0"/>
              </a:spcAft>
              <a:defRPr/>
            </a:pPr>
            <a:r>
              <a:rPr lang="en-AU" sz="2400" kern="0" dirty="0">
                <a:solidFill>
                  <a:srgbClr val="FFFFFF"/>
                </a:solidFill>
                <a:ea typeface="ヒラギノ明朝 ProN W3" pitchFamily="36" charset="-128"/>
                <a:sym typeface="Palatino" pitchFamily="36" charset="0"/>
              </a:rPr>
              <a:t>Include additional information here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296" y="5943600"/>
            <a:ext cx="1905000" cy="687917"/>
          </a:xfrm>
          <a:prstGeom prst="rect">
            <a:avLst/>
          </a:prstGeom>
        </p:spPr>
      </p:pic>
    </p:spTree>
    <p:extLst>
      <p:ext uri="{BB962C8B-B14F-4D97-AF65-F5344CB8AC3E}">
        <p14:creationId xmlns:p14="http://schemas.microsoft.com/office/powerpoint/2010/main" val="27144637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Callout 2"/>
          <p:cNvSpPr/>
          <p:nvPr/>
        </p:nvSpPr>
        <p:spPr>
          <a:xfrm>
            <a:off x="1257300" y="1600200"/>
            <a:ext cx="6629400" cy="3657600"/>
          </a:xfrm>
          <a:prstGeom prst="wedgeEllipseCallout">
            <a:avLst/>
          </a:prstGeom>
          <a:solidFill>
            <a:schemeClr val="accent4">
              <a:lumMod val="60000"/>
              <a:lumOff val="40000"/>
            </a:schemeClr>
          </a:solidFill>
          <a:ln>
            <a:solidFill>
              <a:schemeClr val="accent4">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Insert a Quote</a:t>
            </a:r>
          </a:p>
          <a:p>
            <a:pPr algn="ctr"/>
            <a:endParaRPr lang="en-US" sz="2400" dirty="0"/>
          </a:p>
          <a:p>
            <a:pPr algn="ctr"/>
            <a:r>
              <a:rPr lang="en-US" sz="2400" dirty="0"/>
              <a:t>“</a:t>
            </a:r>
            <a:r>
              <a:rPr lang="en-US" sz="2400" i="1" dirty="0"/>
              <a:t>Success is not final, failure is not fatal: it is the courage to continue that counts.”  </a:t>
            </a:r>
            <a:endParaRPr lang="en-US" sz="2400" dirty="0"/>
          </a:p>
          <a:p>
            <a:endParaRPr lang="en-US" sz="2400" dirty="0"/>
          </a:p>
          <a:p>
            <a:pPr algn="ctr"/>
            <a:r>
              <a:rPr lang="en-US" sz="2400" dirty="0"/>
              <a:t>Winston Churchill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6600" y="6096000"/>
            <a:ext cx="1688122" cy="609600"/>
          </a:xfrm>
          <a:prstGeom prst="rect">
            <a:avLst/>
          </a:prstGeom>
        </p:spPr>
      </p:pic>
    </p:spTree>
    <p:extLst>
      <p:ext uri="{BB962C8B-B14F-4D97-AF65-F5344CB8AC3E}">
        <p14:creationId xmlns:p14="http://schemas.microsoft.com/office/powerpoint/2010/main" val="39076644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Work With Traffic Lights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4"/>
          <p:cNvGraphicFramePr>
            <a:graphicFrameLocks/>
          </p:cNvGraphicFramePr>
          <p:nvPr>
            <p:extLst>
              <p:ext uri="{D42A27DB-BD31-4B8C-83A1-F6EECF244321}">
                <p14:modId xmlns:p14="http://schemas.microsoft.com/office/powerpoint/2010/main" val="2937687788"/>
              </p:ext>
            </p:extLst>
          </p:nvPr>
        </p:nvGraphicFramePr>
        <p:xfrm>
          <a:off x="5086350" y="2202051"/>
          <a:ext cx="26670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1143000" y="2278251"/>
            <a:ext cx="3943350" cy="2133600"/>
          </a:xfrm>
        </p:spPr>
        <p:txBody>
          <a:bodyPr/>
          <a:lstStyle/>
          <a:p>
            <a:pPr marL="0" indent="0">
              <a:buNone/>
            </a:pPr>
            <a:r>
              <a:rPr lang="en-US" sz="2400" dirty="0"/>
              <a:t>Stop what isn’t working</a:t>
            </a:r>
          </a:p>
          <a:p>
            <a:pPr marL="0" indent="0">
              <a:buNone/>
            </a:pPr>
            <a:r>
              <a:rPr lang="en-US" sz="2400" dirty="0"/>
              <a:t>Continue with what is</a:t>
            </a:r>
          </a:p>
          <a:p>
            <a:pPr marL="0" indent="0">
              <a:buNone/>
            </a:pPr>
            <a:r>
              <a:rPr lang="en-US" sz="2400" dirty="0"/>
              <a:t>Start something new</a:t>
            </a:r>
          </a:p>
          <a:p>
            <a:pPr marL="0" indent="0">
              <a:buNone/>
            </a:pPr>
            <a:endParaRPr lang="en-US" dirty="0"/>
          </a:p>
        </p:txBody>
      </p:sp>
    </p:spTree>
    <p:extLst>
      <p:ext uri="{BB962C8B-B14F-4D97-AF65-F5344CB8AC3E}">
        <p14:creationId xmlns:p14="http://schemas.microsoft.com/office/powerpoint/2010/main" val="1356445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3"/>
          <p:cNvSpPr txBox="1">
            <a:spLocks noChangeArrowheads="1"/>
          </p:cNvSpPr>
          <p:nvPr/>
        </p:nvSpPr>
        <p:spPr bwMode="auto">
          <a:xfrm>
            <a:off x="1440656" y="418072"/>
            <a:ext cx="62563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2800" b="1" dirty="0">
                <a:solidFill>
                  <a:srgbClr val="404040"/>
                </a:solidFill>
              </a:rPr>
              <a:t>A Slide with a Model</a:t>
            </a:r>
            <a:endParaRPr lang="en-US" altLang="en-US" sz="2800" dirty="0">
              <a:solidFill>
                <a:srgbClr val="404040"/>
              </a:solidFill>
            </a:endParaRPr>
          </a:p>
        </p:txBody>
      </p:sp>
      <p:sp>
        <p:nvSpPr>
          <p:cNvPr id="99" name="Round Same Side Corner Rectangle 98"/>
          <p:cNvSpPr/>
          <p:nvPr/>
        </p:nvSpPr>
        <p:spPr>
          <a:xfrm flipV="1">
            <a:off x="1244600" y="5157788"/>
            <a:ext cx="6657975" cy="314325"/>
          </a:xfrm>
          <a:prstGeom prst="round2SameRect">
            <a:avLst>
              <a:gd name="adj1" fmla="val 28374"/>
              <a:gd name="adj2" fmla="val 0"/>
            </a:avLst>
          </a:prstGeom>
          <a:solidFill>
            <a:schemeClr val="tx1">
              <a:lumMod val="75000"/>
              <a:lumOff val="25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100" b="1" dirty="0">
              <a:solidFill>
                <a:schemeClr val="bg1"/>
              </a:solidFill>
            </a:endParaRPr>
          </a:p>
        </p:txBody>
      </p:sp>
      <p:sp>
        <p:nvSpPr>
          <p:cNvPr id="2" name="Round Same Side Corner Rectangle 1"/>
          <p:cNvSpPr/>
          <p:nvPr/>
        </p:nvSpPr>
        <p:spPr>
          <a:xfrm>
            <a:off x="1235075" y="1385888"/>
            <a:ext cx="1503363" cy="3644900"/>
          </a:xfrm>
          <a:prstGeom prst="round2SameRect">
            <a:avLst/>
          </a:prstGeom>
          <a:solidFill>
            <a:schemeClr val="bg1">
              <a:alpha val="73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8" name="Round Same Side Corner Rectangle 47"/>
          <p:cNvSpPr/>
          <p:nvPr/>
        </p:nvSpPr>
        <p:spPr>
          <a:xfrm>
            <a:off x="2944813" y="1385888"/>
            <a:ext cx="1501775" cy="3644900"/>
          </a:xfrm>
          <a:prstGeom prst="round2SameRect">
            <a:avLst/>
          </a:prstGeom>
          <a:solidFill>
            <a:schemeClr val="bg1">
              <a:alpha val="73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1" name="Round Same Side Corner Rectangle 50"/>
          <p:cNvSpPr/>
          <p:nvPr/>
        </p:nvSpPr>
        <p:spPr>
          <a:xfrm>
            <a:off x="4672013" y="1385888"/>
            <a:ext cx="1501775" cy="3644900"/>
          </a:xfrm>
          <a:prstGeom prst="round2SameRect">
            <a:avLst/>
          </a:prstGeom>
          <a:solidFill>
            <a:schemeClr val="bg1">
              <a:alpha val="73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7" name="Round Same Side Corner Rectangle 56"/>
          <p:cNvSpPr/>
          <p:nvPr/>
        </p:nvSpPr>
        <p:spPr>
          <a:xfrm>
            <a:off x="6399213" y="1385888"/>
            <a:ext cx="1503362" cy="3644900"/>
          </a:xfrm>
          <a:prstGeom prst="round2SameRect">
            <a:avLst/>
          </a:prstGeom>
          <a:solidFill>
            <a:schemeClr val="bg1">
              <a:alpha val="73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 name="Trapezoid 2"/>
          <p:cNvSpPr/>
          <p:nvPr/>
        </p:nvSpPr>
        <p:spPr>
          <a:xfrm>
            <a:off x="1235075" y="4592638"/>
            <a:ext cx="6667500" cy="533400"/>
          </a:xfrm>
          <a:prstGeom prst="trapezoid">
            <a:avLst>
              <a:gd name="adj" fmla="val 287320"/>
            </a:avLst>
          </a:prstGeom>
          <a:solidFill>
            <a:schemeClr val="tx2">
              <a:lumMod val="75000"/>
            </a:schemeClr>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r>
              <a:rPr lang="en-US" b="1" dirty="0">
                <a:solidFill>
                  <a:schemeClr val="bg1"/>
                </a:solidFill>
              </a:rPr>
              <a:t>PRINCIPLES OF BUSINESS EXCELLENCE</a:t>
            </a:r>
          </a:p>
        </p:txBody>
      </p:sp>
      <p:sp>
        <p:nvSpPr>
          <p:cNvPr id="82" name="Round Same Side Corner Rectangle 81"/>
          <p:cNvSpPr/>
          <p:nvPr/>
        </p:nvSpPr>
        <p:spPr>
          <a:xfrm>
            <a:off x="1244600" y="1385888"/>
            <a:ext cx="1503363" cy="307975"/>
          </a:xfrm>
          <a:prstGeom prst="round2SameRect">
            <a:avLst>
              <a:gd name="adj1" fmla="val 28374"/>
              <a:gd name="adj2" fmla="val 0"/>
            </a:avLst>
          </a:prstGeom>
          <a:solidFill>
            <a:schemeClr val="accent2"/>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r>
              <a:rPr lang="en-US" sz="1100" b="1" dirty="0">
                <a:solidFill>
                  <a:schemeClr val="bg1"/>
                </a:solidFill>
              </a:rPr>
              <a:t>1</a:t>
            </a:r>
          </a:p>
        </p:txBody>
      </p:sp>
      <p:sp>
        <p:nvSpPr>
          <p:cNvPr id="83" name="Round Same Side Corner Rectangle 82"/>
          <p:cNvSpPr/>
          <p:nvPr/>
        </p:nvSpPr>
        <p:spPr>
          <a:xfrm>
            <a:off x="2952750" y="1385888"/>
            <a:ext cx="1503363" cy="307975"/>
          </a:xfrm>
          <a:prstGeom prst="round2SameRect">
            <a:avLst>
              <a:gd name="adj1" fmla="val 25447"/>
              <a:gd name="adj2" fmla="val 0"/>
            </a:avLst>
          </a:prstGeom>
          <a:solidFill>
            <a:schemeClr val="accent2"/>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r>
              <a:rPr lang="en-US" sz="1100" b="1" dirty="0">
                <a:solidFill>
                  <a:schemeClr val="bg1"/>
                </a:solidFill>
              </a:rPr>
              <a:t>2</a:t>
            </a:r>
          </a:p>
        </p:txBody>
      </p:sp>
      <p:sp>
        <p:nvSpPr>
          <p:cNvPr id="85" name="Round Same Side Corner Rectangle 84"/>
          <p:cNvSpPr/>
          <p:nvPr/>
        </p:nvSpPr>
        <p:spPr>
          <a:xfrm>
            <a:off x="4681538" y="1385888"/>
            <a:ext cx="1501775" cy="307975"/>
          </a:xfrm>
          <a:prstGeom prst="round2SameRect">
            <a:avLst>
              <a:gd name="adj1" fmla="val 26911"/>
              <a:gd name="adj2" fmla="val 0"/>
            </a:avLst>
          </a:prstGeom>
          <a:solidFill>
            <a:schemeClr val="accent2"/>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r>
              <a:rPr lang="en-US" sz="1100" b="1" dirty="0">
                <a:solidFill>
                  <a:schemeClr val="bg1"/>
                </a:solidFill>
              </a:rPr>
              <a:t>3</a:t>
            </a:r>
          </a:p>
        </p:txBody>
      </p:sp>
      <p:sp>
        <p:nvSpPr>
          <p:cNvPr id="86" name="Round Same Side Corner Rectangle 85"/>
          <p:cNvSpPr/>
          <p:nvPr/>
        </p:nvSpPr>
        <p:spPr>
          <a:xfrm>
            <a:off x="6408738" y="1385888"/>
            <a:ext cx="1503362" cy="307975"/>
          </a:xfrm>
          <a:prstGeom prst="round2SameRect">
            <a:avLst>
              <a:gd name="adj1" fmla="val 28375"/>
              <a:gd name="adj2" fmla="val 0"/>
            </a:avLst>
          </a:prstGeom>
          <a:solidFill>
            <a:schemeClr val="accent2"/>
          </a:solidFill>
          <a:ln w="3175" cmpd="sng">
            <a:noFill/>
            <a:prstDash val="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r>
              <a:rPr lang="en-US" sz="1100" b="1" dirty="0">
                <a:solidFill>
                  <a:schemeClr val="bg1"/>
                </a:solidFill>
              </a:rPr>
              <a:t>4</a:t>
            </a:r>
          </a:p>
        </p:txBody>
      </p:sp>
      <p:sp>
        <p:nvSpPr>
          <p:cNvPr id="21516" name="TextBox 4"/>
          <p:cNvSpPr txBox="1">
            <a:spLocks noChangeArrowheads="1"/>
          </p:cNvSpPr>
          <p:nvPr/>
        </p:nvSpPr>
        <p:spPr bwMode="auto">
          <a:xfrm>
            <a:off x="1428750" y="1881188"/>
            <a:ext cx="11064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500" b="1"/>
              <a:t>TARGET</a:t>
            </a:r>
          </a:p>
          <a:p>
            <a:pPr algn="ctr" eaLnBrk="1" hangingPunct="1"/>
            <a:r>
              <a:rPr lang="en-US" altLang="en-US" sz="1500" b="1"/>
              <a:t>ORIENTED</a:t>
            </a:r>
          </a:p>
        </p:txBody>
      </p:sp>
      <p:sp>
        <p:nvSpPr>
          <p:cNvPr id="21517" name="TextBox 86"/>
          <p:cNvSpPr txBox="1">
            <a:spLocks noChangeArrowheads="1"/>
          </p:cNvSpPr>
          <p:nvPr/>
        </p:nvSpPr>
        <p:spPr bwMode="auto">
          <a:xfrm>
            <a:off x="3071813" y="1881188"/>
            <a:ext cx="1208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500" b="1"/>
              <a:t>CUSTOMER</a:t>
            </a:r>
          </a:p>
          <a:p>
            <a:pPr algn="ctr" eaLnBrk="1" hangingPunct="1"/>
            <a:r>
              <a:rPr lang="en-US" altLang="en-US" sz="1500" b="1"/>
              <a:t>ORIENTED</a:t>
            </a:r>
          </a:p>
        </p:txBody>
      </p:sp>
      <p:sp>
        <p:nvSpPr>
          <p:cNvPr id="21518" name="TextBox 97"/>
          <p:cNvSpPr txBox="1">
            <a:spLocks noChangeArrowheads="1"/>
          </p:cNvSpPr>
          <p:nvPr/>
        </p:nvSpPr>
        <p:spPr bwMode="auto">
          <a:xfrm>
            <a:off x="4619625" y="1881188"/>
            <a:ext cx="15430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500" b="1" dirty="0"/>
              <a:t>LEADERSHIP</a:t>
            </a:r>
          </a:p>
          <a:p>
            <a:pPr algn="ctr" eaLnBrk="1" hangingPunct="1"/>
            <a:r>
              <a:rPr lang="en-US" altLang="en-US" sz="1500" b="1" dirty="0"/>
              <a:t>AND </a:t>
            </a:r>
          </a:p>
          <a:p>
            <a:pPr algn="ctr" eaLnBrk="1" hangingPunct="1"/>
            <a:r>
              <a:rPr lang="en-US" altLang="en-US" sz="1500" b="1" dirty="0"/>
              <a:t>TARGET</a:t>
            </a:r>
          </a:p>
          <a:p>
            <a:pPr algn="ctr" eaLnBrk="1" hangingPunct="1"/>
            <a:r>
              <a:rPr lang="en-US" altLang="en-US" sz="1500" b="1" dirty="0"/>
              <a:t>CONSEQUENCE</a:t>
            </a:r>
          </a:p>
        </p:txBody>
      </p:sp>
      <p:sp>
        <p:nvSpPr>
          <p:cNvPr id="21519" name="TextBox 99"/>
          <p:cNvSpPr txBox="1">
            <a:spLocks noChangeArrowheads="1"/>
          </p:cNvSpPr>
          <p:nvPr/>
        </p:nvSpPr>
        <p:spPr bwMode="auto">
          <a:xfrm>
            <a:off x="6380163" y="1881188"/>
            <a:ext cx="155733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500" b="1"/>
              <a:t>MANAGEMENT</a:t>
            </a:r>
          </a:p>
          <a:p>
            <a:pPr algn="ctr" eaLnBrk="1" hangingPunct="1"/>
            <a:r>
              <a:rPr lang="en-US" altLang="en-US" sz="1500" b="1"/>
              <a:t>BASED ON</a:t>
            </a:r>
          </a:p>
          <a:p>
            <a:pPr algn="ctr" eaLnBrk="1" hangingPunct="1"/>
            <a:r>
              <a:rPr lang="en-US" altLang="en-US" sz="1500" b="1"/>
              <a:t>PROCESSES</a:t>
            </a:r>
          </a:p>
          <a:p>
            <a:pPr algn="ctr" eaLnBrk="1" hangingPunct="1"/>
            <a:r>
              <a:rPr lang="en-US" altLang="en-US" sz="1500" b="1"/>
              <a:t>&amp; FACTS</a:t>
            </a:r>
          </a:p>
        </p:txBody>
      </p:sp>
      <p:sp>
        <p:nvSpPr>
          <p:cNvPr id="21520" name="TextBox 6"/>
          <p:cNvSpPr txBox="1">
            <a:spLocks noChangeArrowheads="1"/>
          </p:cNvSpPr>
          <p:nvPr/>
        </p:nvSpPr>
        <p:spPr bwMode="auto">
          <a:xfrm>
            <a:off x="1198563" y="2487613"/>
            <a:ext cx="1539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100"/>
              <a:t>This is an example text. Replace with your own text here. Your text here. This is an example text. Replace with your own text here. Your text here</a:t>
            </a:r>
          </a:p>
          <a:p>
            <a:pPr algn="ctr" eaLnBrk="1" hangingPunct="1"/>
            <a:endParaRPr lang="en-US" altLang="en-US" sz="1100"/>
          </a:p>
        </p:txBody>
      </p:sp>
      <p:sp>
        <p:nvSpPr>
          <p:cNvPr id="21521" name="TextBox 100"/>
          <p:cNvSpPr txBox="1">
            <a:spLocks noChangeArrowheads="1"/>
          </p:cNvSpPr>
          <p:nvPr/>
        </p:nvSpPr>
        <p:spPr bwMode="auto">
          <a:xfrm>
            <a:off x="2949575" y="2487613"/>
            <a:ext cx="1539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100"/>
              <a:t>This is an example text. Replace with your own text here. Your text here. This is an example text. Replace with your own text here. Your text here</a:t>
            </a:r>
          </a:p>
          <a:p>
            <a:pPr algn="ctr" eaLnBrk="1" hangingPunct="1"/>
            <a:endParaRPr lang="en-US" altLang="en-US" sz="1100"/>
          </a:p>
        </p:txBody>
      </p:sp>
      <p:sp>
        <p:nvSpPr>
          <p:cNvPr id="21522" name="TextBox 101"/>
          <p:cNvSpPr txBox="1">
            <a:spLocks noChangeArrowheads="1"/>
          </p:cNvSpPr>
          <p:nvPr/>
        </p:nvSpPr>
        <p:spPr bwMode="auto">
          <a:xfrm>
            <a:off x="4678363" y="2998788"/>
            <a:ext cx="1539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100"/>
              <a:t>This is an example text. Replace with your own text here. Your text here. This is an example text. Replace with your own text here. Your text here</a:t>
            </a:r>
          </a:p>
          <a:p>
            <a:pPr algn="ctr" eaLnBrk="1" hangingPunct="1"/>
            <a:endParaRPr lang="en-US" altLang="en-US" sz="1100"/>
          </a:p>
        </p:txBody>
      </p:sp>
      <p:sp>
        <p:nvSpPr>
          <p:cNvPr id="21523" name="TextBox 102"/>
          <p:cNvSpPr txBox="1">
            <a:spLocks noChangeArrowheads="1"/>
          </p:cNvSpPr>
          <p:nvPr/>
        </p:nvSpPr>
        <p:spPr bwMode="auto">
          <a:xfrm>
            <a:off x="6407150" y="2998788"/>
            <a:ext cx="15398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en-US" altLang="en-US" sz="1100"/>
              <a:t>This is an example text. Replace with your own text here. Your text here. This is an example text. Replace with your own text here. Your text here</a:t>
            </a:r>
          </a:p>
          <a:p>
            <a:pPr algn="ctr" eaLnBrk="1" hangingPunct="1"/>
            <a:endParaRPr lang="en-US" altLang="en-US" sz="1100"/>
          </a:p>
        </p:txBody>
      </p:sp>
      <p:sp>
        <p:nvSpPr>
          <p:cNvPr id="8" name="TextBox 7"/>
          <p:cNvSpPr txBox="1"/>
          <p:nvPr/>
        </p:nvSpPr>
        <p:spPr>
          <a:xfrm>
            <a:off x="3595688" y="5162550"/>
            <a:ext cx="1955800" cy="261938"/>
          </a:xfrm>
          <a:prstGeom prst="rect">
            <a:avLst/>
          </a:prstGeom>
          <a:noFill/>
        </p:spPr>
        <p:txBody>
          <a:bodyPr wrap="none">
            <a:spAutoFit/>
          </a:bodyPr>
          <a:lstStyle/>
          <a:p>
            <a:pPr>
              <a:defRPr/>
            </a:pPr>
            <a:r>
              <a:rPr lang="en-US" sz="1100" dirty="0">
                <a:solidFill>
                  <a:schemeClr val="bg1">
                    <a:lumMod val="85000"/>
                  </a:schemeClr>
                </a:solidFill>
                <a:latin typeface="Calibri" charset="0"/>
                <a:ea typeface="ＭＳ Ｐゴシック" charset="0"/>
                <a:cs typeface="ＭＳ Ｐゴシック" charset="0"/>
              </a:rPr>
              <a:t>BUSINESS EXCELLENCE MODEL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3934" y="6163245"/>
            <a:ext cx="1541472" cy="556643"/>
          </a:xfrm>
          <a:prstGeom prst="rect">
            <a:avLst/>
          </a:prstGeom>
        </p:spPr>
      </p:pic>
    </p:spTree>
    <p:extLst>
      <p:ext uri="{BB962C8B-B14F-4D97-AF65-F5344CB8AC3E}">
        <p14:creationId xmlns:p14="http://schemas.microsoft.com/office/powerpoint/2010/main" val="726539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Solve A Problem</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4"/>
          <p:cNvGraphicFramePr>
            <a:graphicFrameLocks/>
          </p:cNvGraphicFramePr>
          <p:nvPr>
            <p:extLst>
              <p:ext uri="{D42A27DB-BD31-4B8C-83A1-F6EECF244321}">
                <p14:modId xmlns:p14="http://schemas.microsoft.com/office/powerpoint/2010/main" val="3570662408"/>
              </p:ext>
            </p:extLst>
          </p:nvPr>
        </p:nvGraphicFramePr>
        <p:xfrm>
          <a:off x="4876800" y="1981200"/>
          <a:ext cx="2971800"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628650" y="2438400"/>
            <a:ext cx="3943350" cy="2590800"/>
          </a:xfrm>
        </p:spPr>
        <p:txBody>
          <a:bodyPr>
            <a:normAutofit/>
          </a:bodyPr>
          <a:lstStyle/>
          <a:p>
            <a:r>
              <a:rPr lang="en-US" sz="2400" dirty="0"/>
              <a:t>Outline the problem</a:t>
            </a:r>
          </a:p>
          <a:p>
            <a:r>
              <a:rPr lang="en-US" sz="2400" dirty="0"/>
              <a:t>Determine the cause</a:t>
            </a:r>
          </a:p>
          <a:p>
            <a:r>
              <a:rPr lang="en-US" sz="2400" dirty="0"/>
              <a:t>What is it costing them (time, money, etc.)</a:t>
            </a:r>
          </a:p>
          <a:p>
            <a:r>
              <a:rPr lang="en-US" sz="2400" dirty="0"/>
              <a:t>How to fix the problem</a:t>
            </a:r>
          </a:p>
        </p:txBody>
      </p:sp>
    </p:spTree>
    <p:extLst>
      <p:ext uri="{BB962C8B-B14F-4D97-AF65-F5344CB8AC3E}">
        <p14:creationId xmlns:p14="http://schemas.microsoft.com/office/powerpoint/2010/main" val="23719942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Show How Things Are Related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4"/>
          <p:cNvGraphicFramePr>
            <a:graphicFrameLocks/>
          </p:cNvGraphicFramePr>
          <p:nvPr>
            <p:extLst>
              <p:ext uri="{D42A27DB-BD31-4B8C-83A1-F6EECF244321}">
                <p14:modId xmlns:p14="http://schemas.microsoft.com/office/powerpoint/2010/main" val="203058730"/>
              </p:ext>
            </p:extLst>
          </p:nvPr>
        </p:nvGraphicFramePr>
        <p:xfrm>
          <a:off x="2133600" y="1932163"/>
          <a:ext cx="48768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0625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Consider This….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2362200"/>
            <a:ext cx="3352799" cy="3004017"/>
          </a:xfrm>
          <a:prstGeom prst="rect">
            <a:avLst/>
          </a:prstGeom>
        </p:spPr>
      </p:pic>
    </p:spTree>
    <p:extLst>
      <p:ext uri="{BB962C8B-B14F-4D97-AF65-F5344CB8AC3E}">
        <p14:creationId xmlns:p14="http://schemas.microsoft.com/office/powerpoint/2010/main" val="3286217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Add a Chart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7" name="Chart 6"/>
          <p:cNvGraphicFramePr/>
          <p:nvPr>
            <p:extLst>
              <p:ext uri="{D42A27DB-BD31-4B8C-83A1-F6EECF244321}">
                <p14:modId xmlns:p14="http://schemas.microsoft.com/office/powerpoint/2010/main" val="2258225113"/>
              </p:ext>
            </p:extLst>
          </p:nvPr>
        </p:nvGraphicFramePr>
        <p:xfrm>
          <a:off x="1524000" y="1828800"/>
          <a:ext cx="6096000" cy="3632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808895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24100" y="2439650"/>
            <a:ext cx="4495800" cy="1938992"/>
          </a:xfrm>
          <a:prstGeom prst="rect">
            <a:avLst/>
          </a:prstGeom>
          <a:noFill/>
        </p:spPr>
        <p:txBody>
          <a:bodyPr wrap="square" rtlCol="0">
            <a:spAutoFit/>
          </a:bodyPr>
          <a:lstStyle/>
          <a:p>
            <a:pPr algn="ctr"/>
            <a:r>
              <a:rPr lang="en-AU" sz="4000" b="1" dirty="0">
                <a:solidFill>
                  <a:schemeClr val="tx1">
                    <a:lumMod val="65000"/>
                    <a:lumOff val="35000"/>
                  </a:schemeClr>
                </a:solidFill>
              </a:rPr>
              <a:t>A slide with just a phrase or sentence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6019799"/>
            <a:ext cx="1905000" cy="687917"/>
          </a:xfrm>
          <a:prstGeom prst="rect">
            <a:avLst/>
          </a:prstGeom>
        </p:spPr>
      </p:pic>
    </p:spTree>
    <p:extLst>
      <p:ext uri="{BB962C8B-B14F-4D97-AF65-F5344CB8AC3E}">
        <p14:creationId xmlns:p14="http://schemas.microsoft.com/office/powerpoint/2010/main" val="2216280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Include a Pie Chart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hart 5"/>
          <p:cNvGraphicFramePr/>
          <p:nvPr>
            <p:extLst>
              <p:ext uri="{D42A27DB-BD31-4B8C-83A1-F6EECF244321}">
                <p14:modId xmlns:p14="http://schemas.microsoft.com/office/powerpoint/2010/main" val="2061028071"/>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51926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Any Questions</a:t>
            </a:r>
            <a:endParaRPr lang="en-AU" dirty="0"/>
          </a:p>
          <a:p>
            <a:pPr marL="0" indent="0">
              <a:buNone/>
            </a:pPr>
            <a:endParaRPr lang="en-AU" sz="2400" dirty="0"/>
          </a:p>
          <a:p>
            <a:pPr marL="0" indent="0">
              <a:buNone/>
            </a:pPr>
            <a:endParaRPr lang="en-AU" sz="2400" dirty="0"/>
          </a:p>
          <a:p>
            <a:pPr marL="0" indent="0">
              <a:buNone/>
            </a:pPr>
            <a:r>
              <a:rPr lang="en-AU" sz="2400" dirty="0"/>
              <a:t>Some presenters like to open the discussion up for questions after each point. This is a great way to keep listeners involved. </a:t>
            </a:r>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105536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Make Your Introductions</a:t>
            </a:r>
            <a:endParaRPr lang="en-AU" dirty="0"/>
          </a:p>
          <a:p>
            <a:pPr marL="0" indent="0">
              <a:buNone/>
            </a:pPr>
            <a:endParaRPr lang="en-US" sz="2400" dirty="0"/>
          </a:p>
          <a:p>
            <a:pPr marL="0" indent="0">
              <a:buNone/>
            </a:pPr>
            <a:r>
              <a:rPr lang="en-US" sz="2400" dirty="0"/>
              <a:t>Keep it simple. Put no more than two people per slide. Include a high-quality headshot photo and brief bio for each person. Explain their role in the webinar. </a:t>
            </a:r>
          </a:p>
          <a:p>
            <a:pPr marL="0" indent="0">
              <a:buNone/>
            </a:pPr>
            <a:r>
              <a:rPr lang="en-AU" sz="2400" dirty="0"/>
              <a:t>If you have a moderator, they will start the webinar. Show their name and photo. This helps your audience connect and put a face to the voice.  </a:t>
            </a:r>
          </a:p>
          <a:p>
            <a:pPr marL="0" indent="0">
              <a:buNone/>
            </a:pPr>
            <a:r>
              <a:rPr lang="en-AU" sz="2400" dirty="0"/>
              <a:t>Introduce others who will be part of the event. If you have guest speakers or you’re hosting with a partner. If you don’t have a moderator or other speakers, skip this slide.</a:t>
            </a:r>
          </a:p>
          <a:p>
            <a:pPr marL="457200" lvl="1" indent="0">
              <a:buNone/>
            </a:pPr>
            <a:endParaRPr lang="en-AU" dirty="0">
              <a:solidFill>
                <a:schemeClr val="tx2"/>
              </a:solidFill>
            </a:endParaRPr>
          </a:p>
        </p:txBody>
      </p:sp>
    </p:spTree>
    <p:extLst>
      <p:ext uri="{BB962C8B-B14F-4D97-AF65-F5344CB8AC3E}">
        <p14:creationId xmlns:p14="http://schemas.microsoft.com/office/powerpoint/2010/main" val="16979102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Any Questions About Point 1</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690689"/>
            <a:ext cx="3164186" cy="4011166"/>
          </a:xfrm>
          <a:prstGeom prst="rect">
            <a:avLst/>
          </a:prstGeom>
        </p:spPr>
      </p:pic>
    </p:spTree>
    <p:extLst>
      <p:ext uri="{BB962C8B-B14F-4D97-AF65-F5344CB8AC3E}">
        <p14:creationId xmlns:p14="http://schemas.microsoft.com/office/powerpoint/2010/main" val="11851678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Keep Them Engaged With a Poll or Quiz</a:t>
            </a:r>
            <a:endParaRPr lang="en-AU" dirty="0"/>
          </a:p>
          <a:p>
            <a:pPr marL="0" indent="0">
              <a:buNone/>
            </a:pPr>
            <a:endParaRPr lang="en-AU" sz="2400" dirty="0"/>
          </a:p>
          <a:p>
            <a:pPr marL="0" indent="0">
              <a:buNone/>
            </a:pPr>
            <a:endParaRPr lang="en-AU" sz="2400" dirty="0"/>
          </a:p>
          <a:p>
            <a:pPr marL="0" indent="0">
              <a:buNone/>
            </a:pPr>
            <a:r>
              <a:rPr lang="en-AU" sz="2400" dirty="0"/>
              <a:t>Polls or quizzes help keep your audience engaged. </a:t>
            </a:r>
          </a:p>
          <a:p>
            <a:pPr marL="0" indent="0">
              <a:buNone/>
            </a:pPr>
            <a:r>
              <a:rPr lang="en-AU" sz="2400" dirty="0"/>
              <a:t>The poll might talk about problems they’re facing as it relates to your product or the information you’re sharing. </a:t>
            </a:r>
          </a:p>
          <a:p>
            <a:pPr marL="0" indent="0">
              <a:buNone/>
            </a:pPr>
            <a:r>
              <a:rPr lang="en-AU" sz="2400" dirty="0"/>
              <a:t>Many webinar hosts offer polling features and functionality.</a:t>
            </a:r>
          </a:p>
          <a:p>
            <a:pPr marL="0" indent="0">
              <a:buNone/>
            </a:pPr>
            <a:r>
              <a:rPr lang="en-AU" sz="2400" dirty="0"/>
              <a:t>Write one question per slide. </a:t>
            </a:r>
          </a:p>
          <a:p>
            <a:pPr marL="0" indent="0">
              <a:buNone/>
            </a:pPr>
            <a:endParaRPr lang="en-AU" sz="2400" dirty="0"/>
          </a:p>
          <a:p>
            <a:pPr marL="0" indent="0">
              <a:buNone/>
            </a:pPr>
            <a:endParaRPr lang="en-AU" dirty="0"/>
          </a:p>
        </p:txBody>
      </p:sp>
    </p:spTree>
    <p:extLst>
      <p:ext uri="{BB962C8B-B14F-4D97-AF65-F5344CB8AC3E}">
        <p14:creationId xmlns:p14="http://schemas.microsoft.com/office/powerpoint/2010/main" val="18508773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3600" y="685800"/>
            <a:ext cx="4348205" cy="769441"/>
          </a:xfrm>
          <a:prstGeom prst="rect">
            <a:avLst/>
          </a:prstGeom>
          <a:noFill/>
        </p:spPr>
        <p:txBody>
          <a:bodyPr wrap="square" rtlCol="0">
            <a:spAutoFit/>
          </a:bodyPr>
          <a:lstStyle/>
          <a:p>
            <a:pPr algn="ctr"/>
            <a:r>
              <a:rPr lang="en-AU" sz="4400" dirty="0"/>
              <a:t>Poll Question</a:t>
            </a:r>
          </a:p>
        </p:txBody>
      </p:sp>
      <p:pic>
        <p:nvPicPr>
          <p:cNvPr id="6" name="Picture 2" descr="Survey Icon by jabernal - Survey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2286000"/>
            <a:ext cx="185737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4226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Explain Point #2</a:t>
            </a:r>
            <a:endParaRPr lang="en-AU" sz="2400" dirty="0"/>
          </a:p>
          <a:p>
            <a:pPr marL="0" indent="0">
              <a:buNone/>
            </a:pPr>
            <a:endParaRPr lang="en-AU" dirty="0"/>
          </a:p>
          <a:p>
            <a:pPr marL="0" indent="0">
              <a:buNone/>
            </a:pPr>
            <a:r>
              <a:rPr lang="en-AU" sz="2000" dirty="0"/>
              <a:t>As with point 1, copy the overview slide. Change the </a:t>
            </a:r>
            <a:r>
              <a:rPr lang="en-AU" sz="2000" dirty="0" err="1"/>
              <a:t>color</a:t>
            </a:r>
            <a:r>
              <a:rPr lang="en-AU" sz="2000" dirty="0"/>
              <a:t> or enlarge the point so it stands out. </a:t>
            </a:r>
          </a:p>
          <a:p>
            <a:pPr marL="0" indent="0">
              <a:buNone/>
            </a:pPr>
            <a:r>
              <a:rPr lang="en-AU" sz="2000" dirty="0"/>
              <a:t>Create a number of slides to explain the point in detail. These slides will vary depending on your material.</a:t>
            </a:r>
          </a:p>
          <a:p>
            <a:pPr marL="0" indent="0">
              <a:buNone/>
            </a:pPr>
            <a:r>
              <a:rPr lang="en-AU" sz="2000" dirty="0"/>
              <a:t>Each slide should have a different layout for interest and to to match your content. However, it should maintain the same look and feel throughout the entire presentation. </a:t>
            </a:r>
          </a:p>
          <a:p>
            <a:pPr marL="0" indent="0">
              <a:buNone/>
            </a:pPr>
            <a:endParaRPr lang="en-AU" sz="2000" dirty="0"/>
          </a:p>
          <a:p>
            <a:pPr marL="0" indent="0">
              <a:buNone/>
            </a:pPr>
            <a:r>
              <a:rPr lang="en-AU" sz="2000" dirty="0"/>
              <a:t>You can duplicate any of the slides previously created and change the information for your new point. </a:t>
            </a:r>
          </a:p>
          <a:p>
            <a:pPr marL="0" indent="0">
              <a:buNone/>
            </a:pPr>
            <a:endParaRPr lang="en-AU" dirty="0"/>
          </a:p>
        </p:txBody>
      </p:sp>
    </p:spTree>
    <p:extLst>
      <p:ext uri="{BB962C8B-B14F-4D97-AF65-F5344CB8AC3E}">
        <p14:creationId xmlns:p14="http://schemas.microsoft.com/office/powerpoint/2010/main" val="1554522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26240485"/>
              </p:ext>
            </p:extLst>
          </p:nvPr>
        </p:nvGraphicFramePr>
        <p:xfrm>
          <a:off x="737381" y="4281489"/>
          <a:ext cx="7754642" cy="91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3"/>
          <p:cNvGraphicFramePr>
            <a:graphicFrameLocks/>
          </p:cNvGraphicFramePr>
          <p:nvPr>
            <p:extLst>
              <p:ext uri="{D42A27DB-BD31-4B8C-83A1-F6EECF244321}">
                <p14:modId xmlns:p14="http://schemas.microsoft.com/office/powerpoint/2010/main" val="2827215270"/>
              </p:ext>
            </p:extLst>
          </p:nvPr>
        </p:nvGraphicFramePr>
        <p:xfrm>
          <a:off x="589772" y="2133600"/>
          <a:ext cx="7886700" cy="21478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1336977762"/>
              </p:ext>
            </p:extLst>
          </p:nvPr>
        </p:nvGraphicFramePr>
        <p:xfrm>
          <a:off x="745157" y="1219200"/>
          <a:ext cx="7754642" cy="9144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3747331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Any Questions About Point 2</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690689"/>
            <a:ext cx="3164186" cy="4011166"/>
          </a:xfrm>
          <a:prstGeom prst="rect">
            <a:avLst/>
          </a:prstGeom>
        </p:spPr>
      </p:pic>
    </p:spTree>
    <p:extLst>
      <p:ext uri="{BB962C8B-B14F-4D97-AF65-F5344CB8AC3E}">
        <p14:creationId xmlns:p14="http://schemas.microsoft.com/office/powerpoint/2010/main" val="2541013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990600"/>
          </a:xfrm>
        </p:spPr>
        <p:txBody>
          <a:bodyPr>
            <a:normAutofit/>
          </a:bodyPr>
          <a:lstStyle/>
          <a:p>
            <a:r>
              <a:rPr lang="en-AU" sz="3200" dirty="0"/>
              <a:t>Remind Them of Your Key Message</a:t>
            </a:r>
          </a:p>
        </p:txBody>
      </p:sp>
      <p:sp>
        <p:nvSpPr>
          <p:cNvPr id="5" name="Rectangle 4"/>
          <p:cNvSpPr/>
          <p:nvPr/>
        </p:nvSpPr>
        <p:spPr>
          <a:xfrm>
            <a:off x="539552" y="2286000"/>
            <a:ext cx="8064896" cy="32766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Repeat the “Key Message” slide here to remind </a:t>
            </a:r>
          </a:p>
          <a:p>
            <a:pPr algn="ctr"/>
            <a:r>
              <a:rPr lang="en-AU" sz="2400" dirty="0">
                <a:solidFill>
                  <a:schemeClr val="bg1"/>
                </a:solidFill>
              </a:rPr>
              <a:t>Your audience of the key message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296" y="5943600"/>
            <a:ext cx="1905000" cy="687917"/>
          </a:xfrm>
          <a:prstGeom prst="rect">
            <a:avLst/>
          </a:prstGeom>
        </p:spPr>
      </p:pic>
    </p:spTree>
    <p:extLst>
      <p:ext uri="{BB962C8B-B14F-4D97-AF65-F5344CB8AC3E}">
        <p14:creationId xmlns:p14="http://schemas.microsoft.com/office/powerpoint/2010/main" val="15464318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Explain Point #3</a:t>
            </a:r>
            <a:endParaRPr lang="en-AU" sz="2400" dirty="0"/>
          </a:p>
          <a:p>
            <a:pPr marL="0" indent="0">
              <a:buNone/>
            </a:pPr>
            <a:endParaRPr lang="en-AU" dirty="0"/>
          </a:p>
          <a:p>
            <a:pPr marL="0" indent="0">
              <a:buNone/>
            </a:pPr>
            <a:r>
              <a:rPr lang="en-AU" sz="2000" dirty="0"/>
              <a:t>As with points 1 &amp; 2, copy the overview slide. Change the </a:t>
            </a:r>
            <a:r>
              <a:rPr lang="en-AU" sz="2000" dirty="0" err="1"/>
              <a:t>color</a:t>
            </a:r>
            <a:r>
              <a:rPr lang="en-AU" sz="2000" dirty="0"/>
              <a:t> or enlarge the point so it stands out. </a:t>
            </a:r>
          </a:p>
          <a:p>
            <a:pPr marL="0" indent="0">
              <a:buNone/>
            </a:pPr>
            <a:r>
              <a:rPr lang="en-AU" sz="2000" dirty="0"/>
              <a:t>Create a number of slides to explain the point in detail. These slides will vary depending on your material.</a:t>
            </a:r>
          </a:p>
          <a:p>
            <a:pPr marL="0" indent="0">
              <a:buNone/>
            </a:pPr>
            <a:r>
              <a:rPr lang="en-AU" sz="2000" dirty="0"/>
              <a:t>Each slide should have a different layout for interest and to to match your content. However, it should maintain the same look and feel throughout the entire presentation. </a:t>
            </a:r>
          </a:p>
          <a:p>
            <a:pPr marL="0" indent="0">
              <a:buNone/>
            </a:pPr>
            <a:endParaRPr lang="en-AU" sz="2000" dirty="0"/>
          </a:p>
          <a:p>
            <a:pPr marL="0" indent="0">
              <a:buNone/>
            </a:pPr>
            <a:r>
              <a:rPr lang="en-AU" sz="2000" dirty="0"/>
              <a:t>You can duplicate any of the slides previously created and change the information for your new point. </a:t>
            </a:r>
          </a:p>
          <a:p>
            <a:pPr marL="0" indent="0">
              <a:buNone/>
            </a:pPr>
            <a:endParaRPr lang="en-AU" dirty="0"/>
          </a:p>
        </p:txBody>
      </p:sp>
    </p:spTree>
    <p:extLst>
      <p:ext uri="{BB962C8B-B14F-4D97-AF65-F5344CB8AC3E}">
        <p14:creationId xmlns:p14="http://schemas.microsoft.com/office/powerpoint/2010/main" val="6889404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46321401"/>
              </p:ext>
            </p:extLst>
          </p:nvPr>
        </p:nvGraphicFramePr>
        <p:xfrm>
          <a:off x="685800" y="3490910"/>
          <a:ext cx="7813999" cy="17049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graphicFrame>
        <p:nvGraphicFramePr>
          <p:cNvPr id="6" name="Content Placeholder 3"/>
          <p:cNvGraphicFramePr>
            <a:graphicFrameLocks/>
          </p:cNvGraphicFramePr>
          <p:nvPr>
            <p:extLst>
              <p:ext uri="{D42A27DB-BD31-4B8C-83A1-F6EECF244321}">
                <p14:modId xmlns:p14="http://schemas.microsoft.com/office/powerpoint/2010/main" val="2521231833"/>
              </p:ext>
            </p:extLst>
          </p:nvPr>
        </p:nvGraphicFramePr>
        <p:xfrm>
          <a:off x="745157" y="2362200"/>
          <a:ext cx="7746866" cy="90011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Content Placeholder 3"/>
          <p:cNvGraphicFramePr>
            <a:graphicFrameLocks/>
          </p:cNvGraphicFramePr>
          <p:nvPr>
            <p:extLst/>
          </p:nvPr>
        </p:nvGraphicFramePr>
        <p:xfrm>
          <a:off x="745157" y="1219200"/>
          <a:ext cx="7754642" cy="9144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4180422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Summary</a:t>
            </a:r>
            <a:endParaRPr lang="en-AU" sz="2400" dirty="0"/>
          </a:p>
          <a:p>
            <a:pPr marL="0" indent="0">
              <a:buNone/>
            </a:pPr>
            <a:endParaRPr lang="en-AU" dirty="0"/>
          </a:p>
          <a:p>
            <a:pPr marL="0" indent="0">
              <a:buNone/>
            </a:pPr>
            <a:r>
              <a:rPr lang="en-AU" sz="2000" dirty="0"/>
              <a:t>This is simply a copy of the original overview so you can recap what you have talked about. </a:t>
            </a:r>
          </a:p>
          <a:p>
            <a:pPr marL="0" indent="0">
              <a:buNone/>
            </a:pPr>
            <a:endParaRPr lang="en-AU" dirty="0"/>
          </a:p>
        </p:txBody>
      </p:sp>
    </p:spTree>
    <p:extLst>
      <p:ext uri="{BB962C8B-B14F-4D97-AF65-F5344CB8AC3E}">
        <p14:creationId xmlns:p14="http://schemas.microsoft.com/office/powerpoint/2010/main" val="91696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08" y="76200"/>
            <a:ext cx="9112092" cy="1325563"/>
          </a:xfrm>
        </p:spPr>
        <p:txBody>
          <a:bodyPr/>
          <a:lstStyle/>
          <a:p>
            <a:pPr algn="ctr"/>
            <a:r>
              <a:rPr lang="en-AU" dirty="0"/>
              <a:t>Meet Your Moderator</a:t>
            </a:r>
          </a:p>
        </p:txBody>
      </p:sp>
      <p:sp>
        <p:nvSpPr>
          <p:cNvPr id="4" name="Rectangle 3"/>
          <p:cNvSpPr/>
          <p:nvPr/>
        </p:nvSpPr>
        <p:spPr>
          <a:xfrm>
            <a:off x="3429000" y="1983475"/>
            <a:ext cx="2286000" cy="25908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2400" dirty="0"/>
              <a:t>Insert photograph here</a:t>
            </a:r>
          </a:p>
        </p:txBody>
      </p:sp>
      <p:sp>
        <p:nvSpPr>
          <p:cNvPr id="8" name="TextBox 7"/>
          <p:cNvSpPr txBox="1"/>
          <p:nvPr/>
        </p:nvSpPr>
        <p:spPr>
          <a:xfrm>
            <a:off x="2819400" y="4832821"/>
            <a:ext cx="3581400" cy="923330"/>
          </a:xfrm>
          <a:prstGeom prst="rect">
            <a:avLst/>
          </a:prstGeom>
          <a:noFill/>
        </p:spPr>
        <p:txBody>
          <a:bodyPr wrap="square" rtlCol="0">
            <a:spAutoFit/>
          </a:bodyPr>
          <a:lstStyle/>
          <a:p>
            <a:pPr algn="ctr"/>
            <a:r>
              <a:rPr lang="en-US" dirty="0"/>
              <a:t>[moderator name]</a:t>
            </a:r>
          </a:p>
          <a:p>
            <a:pPr algn="ctr"/>
            <a:endParaRPr lang="en-US" dirty="0"/>
          </a:p>
          <a:p>
            <a:pPr algn="ctr"/>
            <a:r>
              <a:rPr lang="en-US" dirty="0" err="1"/>
              <a:t>He/She</a:t>
            </a:r>
            <a:r>
              <a:rPr lang="en-US" dirty="0"/>
              <a:t> will be helping….</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6599" y="6172200"/>
            <a:ext cx="1688121" cy="609600"/>
          </a:xfrm>
          <a:prstGeom prst="rect">
            <a:avLst/>
          </a:prstGeom>
        </p:spPr>
      </p:pic>
    </p:spTree>
    <p:extLst>
      <p:ext uri="{BB962C8B-B14F-4D97-AF65-F5344CB8AC3E}">
        <p14:creationId xmlns:p14="http://schemas.microsoft.com/office/powerpoint/2010/main" val="21175124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Summary</a:t>
            </a:r>
          </a:p>
        </p:txBody>
      </p:sp>
      <p:graphicFrame>
        <p:nvGraphicFramePr>
          <p:cNvPr id="4" name="Content Placeholder 3"/>
          <p:cNvGraphicFramePr>
            <a:graphicFrameLocks noGrp="1"/>
          </p:cNvGraphicFramePr>
          <p:nvPr>
            <p:ph idx="1"/>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spTree>
    <p:extLst>
      <p:ext uri="{BB962C8B-B14F-4D97-AF65-F5344CB8AC3E}">
        <p14:creationId xmlns:p14="http://schemas.microsoft.com/office/powerpoint/2010/main" val="26255901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Any Questions about Point 3?</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690689"/>
            <a:ext cx="3164186" cy="4011166"/>
          </a:xfrm>
          <a:prstGeom prst="rect">
            <a:avLst/>
          </a:prstGeom>
        </p:spPr>
      </p:pic>
    </p:spTree>
    <p:extLst>
      <p:ext uri="{BB962C8B-B14F-4D97-AF65-F5344CB8AC3E}">
        <p14:creationId xmlns:p14="http://schemas.microsoft.com/office/powerpoint/2010/main" val="30205186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Tell Them What To Do Next</a:t>
            </a:r>
            <a:endParaRPr lang="en-AU" dirty="0"/>
          </a:p>
          <a:p>
            <a:pPr marL="0" indent="0" algn="ctr">
              <a:buNone/>
            </a:pPr>
            <a:endParaRPr lang="en-AU" sz="2000" dirty="0"/>
          </a:p>
          <a:p>
            <a:pPr marL="0" indent="0">
              <a:buNone/>
            </a:pPr>
            <a:r>
              <a:rPr lang="en-AU" sz="2000" dirty="0"/>
              <a:t>Keep them engaged.</a:t>
            </a:r>
          </a:p>
          <a:p>
            <a:pPr marL="0" indent="0">
              <a:buNone/>
            </a:pPr>
            <a:r>
              <a:rPr lang="en-AU" sz="2000" dirty="0"/>
              <a:t>Give your audience something to do – action steps to take.</a:t>
            </a:r>
          </a:p>
          <a:p>
            <a:pPr marL="0" indent="0">
              <a:buNone/>
            </a:pPr>
            <a:r>
              <a:rPr lang="en-AU" sz="2000" dirty="0"/>
              <a:t>List 2-3 things they can do. Make sure at least one of them is something they can do right now.</a:t>
            </a:r>
          </a:p>
          <a:p>
            <a:pPr marL="0" indent="0">
              <a:buNone/>
            </a:pPr>
            <a:r>
              <a:rPr lang="en-AU" sz="2000" dirty="0"/>
              <a:t>Use this step to transition to your offer.</a:t>
            </a:r>
          </a:p>
          <a:p>
            <a:pPr marL="0" indent="0">
              <a:buNone/>
            </a:pPr>
            <a:endParaRPr lang="en-AU" dirty="0"/>
          </a:p>
        </p:txBody>
      </p:sp>
    </p:spTree>
    <p:extLst>
      <p:ext uri="{BB962C8B-B14F-4D97-AF65-F5344CB8AC3E}">
        <p14:creationId xmlns:p14="http://schemas.microsoft.com/office/powerpoint/2010/main" val="724420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Your Action Plan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5169858"/>
              </p:ext>
            </p:extLst>
          </p:nvPr>
        </p:nvGraphicFramePr>
        <p:xfrm>
          <a:off x="457200" y="2102644"/>
          <a:ext cx="3733800" cy="251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800" y="5029199"/>
            <a:ext cx="6248400" cy="1595437"/>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05601" y="5964767"/>
            <a:ext cx="1827328" cy="659869"/>
          </a:xfrm>
          <a:prstGeom prst="rect">
            <a:avLst/>
          </a:prstGeom>
        </p:spPr>
      </p:pic>
    </p:spTree>
    <p:extLst>
      <p:ext uri="{BB962C8B-B14F-4D97-AF65-F5344CB8AC3E}">
        <p14:creationId xmlns:p14="http://schemas.microsoft.com/office/powerpoint/2010/main" val="586321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Q &amp; A Session</a:t>
            </a:r>
            <a:endParaRPr lang="en-AU" sz="2000" dirty="0"/>
          </a:p>
          <a:p>
            <a:pPr marL="0" indent="0">
              <a:buNone/>
            </a:pPr>
            <a:endParaRPr lang="en-AU" sz="2000" dirty="0"/>
          </a:p>
          <a:p>
            <a:pPr marL="0" indent="0">
              <a:buNone/>
            </a:pPr>
            <a:r>
              <a:rPr lang="en-AU" dirty="0"/>
              <a:t>Some presenters prefer to hold all questions until the end. They allot 10-30 minutes (generally) for questions and comments. </a:t>
            </a:r>
          </a:p>
        </p:txBody>
      </p:sp>
    </p:spTree>
    <p:extLst>
      <p:ext uri="{BB962C8B-B14F-4D97-AF65-F5344CB8AC3E}">
        <p14:creationId xmlns:p14="http://schemas.microsoft.com/office/powerpoint/2010/main" val="16083520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Have Any Questions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800" y="6096000"/>
            <a:ext cx="1822208" cy="65802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690689"/>
            <a:ext cx="3164186" cy="4011166"/>
          </a:xfrm>
          <a:prstGeom prst="rect">
            <a:avLst/>
          </a:prstGeom>
        </p:spPr>
      </p:pic>
    </p:spTree>
    <p:extLst>
      <p:ext uri="{BB962C8B-B14F-4D97-AF65-F5344CB8AC3E}">
        <p14:creationId xmlns:p14="http://schemas.microsoft.com/office/powerpoint/2010/main" val="10110706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943600"/>
          </a:xfrm>
        </p:spPr>
        <p:txBody>
          <a:bodyPr>
            <a:normAutofit fontScale="85000" lnSpcReduction="20000"/>
          </a:bodyPr>
          <a:lstStyle/>
          <a:p>
            <a:pPr marL="0" indent="0" algn="ctr">
              <a:buNone/>
            </a:pPr>
            <a:r>
              <a:rPr lang="en-AU" sz="3600" dirty="0"/>
              <a:t>Present Your Offer</a:t>
            </a:r>
            <a:endParaRPr lang="en-AU" sz="2000" dirty="0"/>
          </a:p>
          <a:p>
            <a:pPr marL="0" indent="0">
              <a:buNone/>
            </a:pPr>
            <a:endParaRPr lang="en-AU" sz="2000" dirty="0"/>
          </a:p>
          <a:p>
            <a:r>
              <a:rPr lang="en-AU" sz="2200" dirty="0"/>
              <a:t>Give your pitch. What are you offering?</a:t>
            </a:r>
          </a:p>
          <a:p>
            <a:r>
              <a:rPr lang="en-AU" sz="2200" dirty="0"/>
              <a:t>How does it solve their problem and offer value/benefit? How will it improve/change their life?</a:t>
            </a:r>
          </a:p>
          <a:p>
            <a:r>
              <a:rPr lang="en-AU" sz="2200" dirty="0"/>
              <a:t>What makes it special (e.g. normal price versus special price)?</a:t>
            </a:r>
          </a:p>
          <a:p>
            <a:r>
              <a:rPr lang="en-AU" sz="2200" dirty="0"/>
              <a:t>Leverage scarcity. Is it a limited time offer? Limited number available? Limited time to get at this price? </a:t>
            </a:r>
          </a:p>
          <a:p>
            <a:r>
              <a:rPr lang="en-AU" sz="2200" dirty="0"/>
              <a:t>Address any concerns about the offer</a:t>
            </a:r>
          </a:p>
          <a:p>
            <a:pPr lvl="1"/>
            <a:r>
              <a:rPr lang="en-AU" sz="1700" dirty="0"/>
              <a:t>Are there any objections, obstacles or negative impressions you need to overcome? For example, do you need to justify price? </a:t>
            </a:r>
          </a:p>
          <a:p>
            <a:pPr lvl="1"/>
            <a:r>
              <a:rPr lang="en-AU" sz="1700" dirty="0"/>
              <a:t>If you know what they might be thinking, tell them and address those questions. </a:t>
            </a:r>
          </a:p>
          <a:p>
            <a:r>
              <a:rPr lang="en-AU" sz="2200" dirty="0"/>
              <a:t>Include a buy button/link</a:t>
            </a:r>
          </a:p>
          <a:p>
            <a:r>
              <a:rPr lang="en-AU" sz="2200" dirty="0"/>
              <a:t>You can use more than one slide to show more details about the offer including:</a:t>
            </a:r>
          </a:p>
          <a:p>
            <a:pPr lvl="1"/>
            <a:r>
              <a:rPr lang="en-AU" sz="2000" dirty="0"/>
              <a:t>An insider look (photos) at the material</a:t>
            </a:r>
          </a:p>
          <a:p>
            <a:pPr lvl="1"/>
            <a:r>
              <a:rPr lang="en-AU" sz="2000" dirty="0"/>
              <a:t>Feedback/testimonials from customers</a:t>
            </a:r>
          </a:p>
          <a:p>
            <a:pPr lvl="1"/>
            <a:r>
              <a:rPr lang="en-AU" sz="2000" dirty="0"/>
              <a:t>Video testimonials are great – but keep them short &amp; on point!</a:t>
            </a:r>
          </a:p>
          <a:p>
            <a:pPr marL="0" indent="0">
              <a:buNone/>
            </a:pPr>
            <a:endParaRPr lang="en-AU" dirty="0"/>
          </a:p>
          <a:p>
            <a:pPr marL="0" indent="0">
              <a:buNone/>
            </a:pPr>
            <a:r>
              <a:rPr lang="en-AU" dirty="0"/>
              <a:t>This may take more than one slide!</a:t>
            </a:r>
          </a:p>
        </p:txBody>
      </p:sp>
    </p:spTree>
    <p:extLst>
      <p:ext uri="{BB962C8B-B14F-4D97-AF65-F5344CB8AC3E}">
        <p14:creationId xmlns:p14="http://schemas.microsoft.com/office/powerpoint/2010/main" val="17651841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990600"/>
          </a:xfrm>
        </p:spPr>
        <p:txBody>
          <a:bodyPr>
            <a:normAutofit/>
          </a:bodyPr>
          <a:lstStyle/>
          <a:p>
            <a:r>
              <a:rPr lang="en-AU" sz="4800" dirty="0"/>
              <a:t>Your Offer</a:t>
            </a:r>
          </a:p>
        </p:txBody>
      </p:sp>
      <p:sp>
        <p:nvSpPr>
          <p:cNvPr id="5" name="Rectangle 4"/>
          <p:cNvSpPr/>
          <p:nvPr/>
        </p:nvSpPr>
        <p:spPr>
          <a:xfrm>
            <a:off x="657808" y="1752600"/>
            <a:ext cx="4523792" cy="41148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Here’s how to get your copy of [insert offer details]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296" y="5943600"/>
            <a:ext cx="1905000" cy="687917"/>
          </a:xfrm>
          <a:prstGeom prst="rect">
            <a:avLst/>
          </a:prstGeom>
        </p:spPr>
      </p:pic>
      <p:sp>
        <p:nvSpPr>
          <p:cNvPr id="7" name="Rectangle 6"/>
          <p:cNvSpPr/>
          <p:nvPr/>
        </p:nvSpPr>
        <p:spPr>
          <a:xfrm>
            <a:off x="5867400" y="2286000"/>
            <a:ext cx="2286000" cy="25908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2400" dirty="0"/>
              <a:t>Insert product image here</a:t>
            </a:r>
          </a:p>
        </p:txBody>
      </p:sp>
    </p:spTree>
    <p:extLst>
      <p:ext uri="{BB962C8B-B14F-4D97-AF65-F5344CB8AC3E}">
        <p14:creationId xmlns:p14="http://schemas.microsoft.com/office/powerpoint/2010/main" val="386895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Testimonials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5158" y="6096000"/>
            <a:ext cx="1899137" cy="685800"/>
          </a:xfrm>
          <a:prstGeom prst="rect">
            <a:avLst/>
          </a:prstGeom>
        </p:spPr>
      </p:pic>
      <p:grpSp>
        <p:nvGrpSpPr>
          <p:cNvPr id="9" name="Group 8"/>
          <p:cNvGrpSpPr/>
          <p:nvPr/>
        </p:nvGrpSpPr>
        <p:grpSpPr>
          <a:xfrm>
            <a:off x="1181099" y="1986884"/>
            <a:ext cx="6781801" cy="1470826"/>
            <a:chOff x="1821343" y="1717904"/>
            <a:chExt cx="6781801" cy="782184"/>
          </a:xfrm>
        </p:grpSpPr>
        <p:sp>
          <p:nvSpPr>
            <p:cNvPr id="10" name="Rectangle 9"/>
            <p:cNvSpPr/>
            <p:nvPr/>
          </p:nvSpPr>
          <p:spPr>
            <a:xfrm>
              <a:off x="1821343" y="1717904"/>
              <a:ext cx="1219200" cy="782184"/>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1600" dirty="0"/>
                <a:t>Insert photo of person giving testimonial</a:t>
              </a:r>
            </a:p>
          </p:txBody>
        </p:sp>
        <p:sp>
          <p:nvSpPr>
            <p:cNvPr id="11" name="TextBox 10"/>
            <p:cNvSpPr txBox="1"/>
            <p:nvPr/>
          </p:nvSpPr>
          <p:spPr>
            <a:xfrm>
              <a:off x="3497743" y="1817132"/>
              <a:ext cx="5105401" cy="572864"/>
            </a:xfrm>
            <a:prstGeom prst="rect">
              <a:avLst/>
            </a:prstGeom>
            <a:noFill/>
          </p:spPr>
          <p:txBody>
            <a:bodyPr wrap="square" rtlCol="0">
              <a:spAutoFit/>
            </a:bodyPr>
            <a:lstStyle/>
            <a:p>
              <a:r>
                <a:rPr lang="en-AU" dirty="0"/>
                <a:t>Testimonial or case study information here.  </a:t>
              </a:r>
            </a:p>
            <a:p>
              <a:endParaRPr lang="en-AU" dirty="0"/>
            </a:p>
            <a:p>
              <a:r>
                <a:rPr lang="en-AU" sz="1400" dirty="0"/>
                <a:t>Name of person</a:t>
              </a:r>
            </a:p>
            <a:p>
              <a:r>
                <a:rPr lang="en-AU" sz="1400" dirty="0"/>
                <a:t>Website URL </a:t>
              </a:r>
            </a:p>
          </p:txBody>
        </p:sp>
      </p:grpSp>
      <p:grpSp>
        <p:nvGrpSpPr>
          <p:cNvPr id="12" name="Group 11"/>
          <p:cNvGrpSpPr/>
          <p:nvPr/>
        </p:nvGrpSpPr>
        <p:grpSpPr>
          <a:xfrm>
            <a:off x="1181099" y="3800584"/>
            <a:ext cx="6781801" cy="1470826"/>
            <a:chOff x="1821343" y="1717904"/>
            <a:chExt cx="6781801" cy="782184"/>
          </a:xfrm>
        </p:grpSpPr>
        <p:sp>
          <p:nvSpPr>
            <p:cNvPr id="13" name="Rectangle 12"/>
            <p:cNvSpPr/>
            <p:nvPr/>
          </p:nvSpPr>
          <p:spPr>
            <a:xfrm>
              <a:off x="1821343" y="1717904"/>
              <a:ext cx="1219200" cy="782184"/>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1600" dirty="0"/>
                <a:t>Insert photo of person giving testimonial</a:t>
              </a:r>
            </a:p>
          </p:txBody>
        </p:sp>
        <p:sp>
          <p:nvSpPr>
            <p:cNvPr id="14" name="TextBox 13"/>
            <p:cNvSpPr txBox="1"/>
            <p:nvPr/>
          </p:nvSpPr>
          <p:spPr>
            <a:xfrm>
              <a:off x="3497743" y="1817132"/>
              <a:ext cx="5105401" cy="572864"/>
            </a:xfrm>
            <a:prstGeom prst="rect">
              <a:avLst/>
            </a:prstGeom>
            <a:noFill/>
          </p:spPr>
          <p:txBody>
            <a:bodyPr wrap="square" rtlCol="0">
              <a:spAutoFit/>
            </a:bodyPr>
            <a:lstStyle/>
            <a:p>
              <a:r>
                <a:rPr lang="en-AU" dirty="0"/>
                <a:t>Testimonial or case study information here.  </a:t>
              </a:r>
            </a:p>
            <a:p>
              <a:endParaRPr lang="en-AU" dirty="0"/>
            </a:p>
            <a:p>
              <a:r>
                <a:rPr lang="en-AU" sz="1400" dirty="0"/>
                <a:t>Name of person</a:t>
              </a:r>
            </a:p>
            <a:p>
              <a:r>
                <a:rPr lang="en-AU" sz="1400" dirty="0"/>
                <a:t>Website URL </a:t>
              </a:r>
            </a:p>
          </p:txBody>
        </p:sp>
      </p:grpSp>
    </p:spTree>
    <p:extLst>
      <p:ext uri="{BB962C8B-B14F-4D97-AF65-F5344CB8AC3E}">
        <p14:creationId xmlns:p14="http://schemas.microsoft.com/office/powerpoint/2010/main" val="11361170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i="0" dirty="0"/>
              <a:t>Surprise Bonus!</a:t>
            </a:r>
          </a:p>
        </p:txBody>
      </p:sp>
      <p:sp>
        <p:nvSpPr>
          <p:cNvPr id="3" name="Content Placeholder 2"/>
          <p:cNvSpPr>
            <a:spLocks noGrp="1"/>
          </p:cNvSpPr>
          <p:nvPr>
            <p:ph idx="1"/>
          </p:nvPr>
        </p:nvSpPr>
        <p:spPr>
          <a:xfrm>
            <a:off x="762000" y="2209799"/>
            <a:ext cx="3962400" cy="3967163"/>
          </a:xfrm>
        </p:spPr>
        <p:txBody>
          <a:bodyPr>
            <a:normAutofit/>
          </a:bodyPr>
          <a:lstStyle/>
          <a:p>
            <a:pPr marL="0" indent="0">
              <a:buNone/>
            </a:pPr>
            <a:r>
              <a:rPr lang="en-AU" sz="2400" dirty="0"/>
              <a:t>If possible, reward those who are still hanging on with you with a surprise bonus. </a:t>
            </a:r>
          </a:p>
          <a:p>
            <a:pPr marL="0" indent="0">
              <a:buNone/>
            </a:pPr>
            <a:endParaRPr lang="en-AU" sz="2400" dirty="0"/>
          </a:p>
          <a:p>
            <a:pPr marL="0" indent="0">
              <a:buNone/>
            </a:pPr>
            <a:r>
              <a:rPr lang="en-AU" sz="2400" dirty="0"/>
              <a:t>It doesn’t have to be much but will show your appreciation for those who really want to hear everything you have to say.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8800" y="2209800"/>
            <a:ext cx="2519124" cy="257546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600" y="6096000"/>
            <a:ext cx="1899138" cy="685800"/>
          </a:xfrm>
          <a:prstGeom prst="rect">
            <a:avLst/>
          </a:prstGeom>
        </p:spPr>
      </p:pic>
    </p:spTree>
    <p:extLst>
      <p:ext uri="{BB962C8B-B14F-4D97-AF65-F5344CB8AC3E}">
        <p14:creationId xmlns:p14="http://schemas.microsoft.com/office/powerpoint/2010/main" val="3514015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Meet [guest speaker]….</a:t>
            </a:r>
          </a:p>
        </p:txBody>
      </p:sp>
      <p:sp>
        <p:nvSpPr>
          <p:cNvPr id="8" name="Content Placeholder 7"/>
          <p:cNvSpPr>
            <a:spLocks noGrp="1"/>
          </p:cNvSpPr>
          <p:nvPr>
            <p:ph idx="1"/>
          </p:nvPr>
        </p:nvSpPr>
        <p:spPr>
          <a:xfrm>
            <a:off x="628651" y="1825625"/>
            <a:ext cx="2848355" cy="4351338"/>
          </a:xfrm>
        </p:spPr>
        <p:txBody>
          <a:bodyPr>
            <a:normAutofit/>
          </a:bodyPr>
          <a:lstStyle/>
          <a:p>
            <a:pPr marL="0" indent="0">
              <a:buNone/>
            </a:pPr>
            <a:r>
              <a:rPr lang="en-US" sz="2400" dirty="0"/>
              <a:t>Add a short bio for the person and explain why they are here, what they’ll be talking about, etc.</a:t>
            </a:r>
          </a:p>
        </p:txBody>
      </p:sp>
      <p:grpSp>
        <p:nvGrpSpPr>
          <p:cNvPr id="9" name="Group 8"/>
          <p:cNvGrpSpPr/>
          <p:nvPr/>
        </p:nvGrpSpPr>
        <p:grpSpPr>
          <a:xfrm>
            <a:off x="4343399" y="1983475"/>
            <a:ext cx="3276602" cy="3276287"/>
            <a:chOff x="3141260" y="1983475"/>
            <a:chExt cx="4882575" cy="3293778"/>
          </a:xfrm>
        </p:grpSpPr>
        <p:sp>
          <p:nvSpPr>
            <p:cNvPr id="10" name="Rectangle 9"/>
            <p:cNvSpPr/>
            <p:nvPr/>
          </p:nvSpPr>
          <p:spPr>
            <a:xfrm>
              <a:off x="3709004" y="1983475"/>
              <a:ext cx="4314831" cy="2590800"/>
            </a:xfrm>
            <a:prstGeom prst="rect">
              <a:avLst/>
            </a:prstGeom>
            <a:ln>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AU" sz="2400" dirty="0"/>
                <a:t>Insert photograph here</a:t>
              </a:r>
            </a:p>
          </p:txBody>
        </p:sp>
        <p:sp>
          <p:nvSpPr>
            <p:cNvPr id="11" name="TextBox 10"/>
            <p:cNvSpPr txBox="1"/>
            <p:nvPr/>
          </p:nvSpPr>
          <p:spPr>
            <a:xfrm>
              <a:off x="3141260" y="4905949"/>
              <a:ext cx="275274" cy="371304"/>
            </a:xfrm>
            <a:prstGeom prst="rect">
              <a:avLst/>
            </a:prstGeom>
            <a:noFill/>
          </p:spPr>
          <p:txBody>
            <a:bodyPr wrap="none" rtlCol="0">
              <a:spAutoFit/>
            </a:bodyPr>
            <a:lstStyle/>
            <a:p>
              <a:endParaRPr lang="en-AU" dirty="0"/>
            </a:p>
          </p:txBody>
        </p:sp>
      </p:gr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0925" y="5818585"/>
            <a:ext cx="1984862" cy="716756"/>
          </a:xfrm>
          <a:prstGeom prst="rect">
            <a:avLst/>
          </a:prstGeom>
        </p:spPr>
      </p:pic>
    </p:spTree>
    <p:extLst>
      <p:ext uri="{BB962C8B-B14F-4D97-AF65-F5344CB8AC3E}">
        <p14:creationId xmlns:p14="http://schemas.microsoft.com/office/powerpoint/2010/main" val="18006986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Final Slide/Wrap Up</a:t>
            </a:r>
            <a:endParaRPr lang="en-AU" sz="2000" dirty="0"/>
          </a:p>
          <a:p>
            <a:pPr marL="0" indent="0">
              <a:buNone/>
            </a:pPr>
            <a:endParaRPr lang="en-AU" sz="2000" dirty="0"/>
          </a:p>
          <a:p>
            <a:r>
              <a:rPr lang="en-US" sz="2400" dirty="0"/>
              <a:t>Add any last minute instructions here. </a:t>
            </a:r>
          </a:p>
          <a:p>
            <a:pPr lvl="1"/>
            <a:r>
              <a:rPr lang="en-US" sz="2000" dirty="0"/>
              <a:t>What can they expect now? </a:t>
            </a:r>
          </a:p>
          <a:p>
            <a:pPr lvl="1"/>
            <a:r>
              <a:rPr lang="en-US" sz="2000" dirty="0"/>
              <a:t>Will you email them or do they need to take the next step?</a:t>
            </a:r>
          </a:p>
          <a:p>
            <a:pPr lvl="1"/>
            <a:r>
              <a:rPr lang="en-US" sz="2000" dirty="0"/>
              <a:t>Will there be a replay recording available?</a:t>
            </a:r>
          </a:p>
          <a:p>
            <a:r>
              <a:rPr lang="en-US" sz="2400" dirty="0"/>
              <a:t>Remind them of download links.</a:t>
            </a:r>
          </a:p>
          <a:p>
            <a:r>
              <a:rPr lang="en-US" sz="2400" dirty="0"/>
              <a:t>Add your contact details for support.</a:t>
            </a:r>
          </a:p>
          <a:p>
            <a:r>
              <a:rPr lang="en-US" sz="2400" dirty="0"/>
              <a:t>Add a call to action </a:t>
            </a:r>
          </a:p>
          <a:p>
            <a:pPr lvl="1"/>
            <a:r>
              <a:rPr lang="en-US" sz="2000" dirty="0"/>
              <a:t>For example, “Go to [your link] to get your copy of [product] at 50% off the regular price. Offer expires at midnight tonight!</a:t>
            </a:r>
          </a:p>
          <a:p>
            <a:pPr marL="0" indent="0">
              <a:buNone/>
            </a:pPr>
            <a:endParaRPr lang="en-AU" dirty="0"/>
          </a:p>
          <a:p>
            <a:pPr marL="0" indent="0">
              <a:buNone/>
            </a:pPr>
            <a:r>
              <a:rPr lang="en-AU" dirty="0"/>
              <a:t>This may take more than one slide!</a:t>
            </a:r>
          </a:p>
        </p:txBody>
      </p:sp>
    </p:spTree>
    <p:extLst>
      <p:ext uri="{BB962C8B-B14F-4D97-AF65-F5344CB8AC3E}">
        <p14:creationId xmlns:p14="http://schemas.microsoft.com/office/powerpoint/2010/main" val="15651746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13206" y="3048000"/>
            <a:ext cx="7717583" cy="2362200"/>
          </a:xfrm>
          <a:prstGeom prst="rect">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rtlCol="0" anchor="ctr"/>
          <a:lstStyle/>
          <a:p>
            <a:pPr algn="ctr"/>
            <a:r>
              <a:rPr lang="en-AU" sz="2400" dirty="0">
                <a:solidFill>
                  <a:schemeClr val="bg1"/>
                </a:solidFill>
              </a:rPr>
              <a:t>Thank them for attending</a:t>
            </a:r>
          </a:p>
          <a:p>
            <a:pPr algn="ctr"/>
            <a:r>
              <a:rPr lang="en-AU" sz="2400" dirty="0">
                <a:solidFill>
                  <a:schemeClr val="bg1"/>
                </a:solidFill>
              </a:rPr>
              <a:t>Add any final instructions and a call to action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7065" y="533400"/>
            <a:ext cx="3589867" cy="20193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6019800"/>
            <a:ext cx="2057400" cy="742951"/>
          </a:xfrm>
          <a:prstGeom prst="rect">
            <a:avLst/>
          </a:prstGeom>
        </p:spPr>
      </p:pic>
    </p:spTree>
    <p:extLst>
      <p:ext uri="{BB962C8B-B14F-4D97-AF65-F5344CB8AC3E}">
        <p14:creationId xmlns:p14="http://schemas.microsoft.com/office/powerpoint/2010/main" val="36505203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i="0" dirty="0"/>
              <a:t>Tips For Designing Webinar Slides</a:t>
            </a:r>
          </a:p>
        </p:txBody>
      </p:sp>
      <p:sp>
        <p:nvSpPr>
          <p:cNvPr id="3" name="Content Placeholder 2"/>
          <p:cNvSpPr>
            <a:spLocks noGrp="1"/>
          </p:cNvSpPr>
          <p:nvPr>
            <p:ph idx="1"/>
          </p:nvPr>
        </p:nvSpPr>
        <p:spPr>
          <a:xfrm>
            <a:off x="628650" y="1825625"/>
            <a:ext cx="7219950" cy="3813175"/>
          </a:xfrm>
        </p:spPr>
        <p:txBody>
          <a:bodyPr>
            <a:normAutofit fontScale="77500" lnSpcReduction="20000"/>
          </a:bodyPr>
          <a:lstStyle/>
          <a:p>
            <a:r>
              <a:rPr lang="en-US" sz="2400" dirty="0"/>
              <a:t>Keep your font size to 28 point or above. This ensures your attendee can read it and it makes it easier to follow. </a:t>
            </a:r>
          </a:p>
          <a:p>
            <a:r>
              <a:rPr lang="en-AU" sz="2400" dirty="0"/>
              <a:t>Use more slides</a:t>
            </a:r>
          </a:p>
          <a:p>
            <a:pPr lvl="1"/>
            <a:r>
              <a:rPr lang="en-AU" dirty="0"/>
              <a:t>Generally speaking, use 2-3 slides per minute. Yes, that means a 60 minute webinar may have 100-150 slides.</a:t>
            </a:r>
          </a:p>
          <a:p>
            <a:r>
              <a:rPr lang="en-US" sz="2400" dirty="0"/>
              <a:t>One idea (and ideally one visual) per slide. </a:t>
            </a:r>
          </a:p>
          <a:p>
            <a:r>
              <a:rPr lang="en-AU" sz="2400" dirty="0"/>
              <a:t>Leverage visuals. Use images often to help keep your audience’s attention.</a:t>
            </a:r>
          </a:p>
          <a:p>
            <a:r>
              <a:rPr lang="en-AU" sz="2400" dirty="0"/>
              <a:t>Don’t use large photographs –they take too long to load.</a:t>
            </a:r>
          </a:p>
          <a:p>
            <a:r>
              <a:rPr lang="en-AU" sz="2400" dirty="0"/>
              <a:t>Skip the animations and transitions – they take too long to load. You want your attendee to be able to keep up with your content. </a:t>
            </a:r>
          </a:p>
          <a:p>
            <a:r>
              <a:rPr lang="en-US" sz="2400" dirty="0"/>
              <a:t>Use powerful marketing language. Your webinar is a marketing tool, use benefit driven language, power words, and emotions to connect with and compel your attendee. </a:t>
            </a:r>
            <a:endParaRPr lang="en-AU" sz="2400" dirty="0"/>
          </a:p>
          <a:p>
            <a:endParaRPr lang="en-AU" dirty="0"/>
          </a:p>
        </p:txBody>
      </p:sp>
    </p:spTree>
    <p:extLst>
      <p:ext uri="{BB962C8B-B14F-4D97-AF65-F5344CB8AC3E}">
        <p14:creationId xmlns:p14="http://schemas.microsoft.com/office/powerpoint/2010/main" val="28726131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AU" i="0" dirty="0"/>
              <a:t>It’s a Wrap!</a:t>
            </a:r>
          </a:p>
        </p:txBody>
      </p:sp>
      <p:sp>
        <p:nvSpPr>
          <p:cNvPr id="3" name="Content Placeholder 2"/>
          <p:cNvSpPr>
            <a:spLocks noGrp="1"/>
          </p:cNvSpPr>
          <p:nvPr>
            <p:ph idx="1"/>
          </p:nvPr>
        </p:nvSpPr>
        <p:spPr>
          <a:xfrm>
            <a:off x="762000" y="1690689"/>
            <a:ext cx="7924800" cy="3338512"/>
          </a:xfrm>
        </p:spPr>
        <p:txBody>
          <a:bodyPr>
            <a:normAutofit fontScale="92500" lnSpcReduction="10000"/>
          </a:bodyPr>
          <a:lstStyle/>
          <a:p>
            <a:endParaRPr lang="en-AU" dirty="0"/>
          </a:p>
          <a:p>
            <a:pPr marL="0" indent="0">
              <a:buNone/>
            </a:pPr>
            <a:r>
              <a:rPr lang="en-AU" sz="2600" dirty="0"/>
              <a:t>Now that you have completed your webinar presentation:</a:t>
            </a:r>
          </a:p>
          <a:p>
            <a:r>
              <a:rPr lang="en-AU" sz="2400" dirty="0"/>
              <a:t>Review it</a:t>
            </a:r>
          </a:p>
          <a:p>
            <a:r>
              <a:rPr lang="en-AU" sz="2400" dirty="0"/>
              <a:t>Have someone review it</a:t>
            </a:r>
          </a:p>
          <a:p>
            <a:r>
              <a:rPr lang="en-AU" sz="2400" dirty="0"/>
              <a:t>Check for spelling and grammar</a:t>
            </a:r>
          </a:p>
          <a:p>
            <a:r>
              <a:rPr lang="en-AU" sz="2400" dirty="0"/>
              <a:t>Check facts and figures</a:t>
            </a:r>
          </a:p>
          <a:p>
            <a:r>
              <a:rPr lang="en-AU" sz="2400" dirty="0"/>
              <a:t>Make sure links work</a:t>
            </a:r>
          </a:p>
          <a:p>
            <a:r>
              <a:rPr lang="en-AU" sz="2400" dirty="0"/>
              <a:t>Practice going through it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5184618"/>
            <a:ext cx="4114800" cy="1170146"/>
          </a:xfrm>
          <a:prstGeom prst="rect">
            <a:avLst/>
          </a:prstGeom>
        </p:spPr>
      </p:pic>
    </p:spTree>
    <p:extLst>
      <p:ext uri="{BB962C8B-B14F-4D97-AF65-F5344CB8AC3E}">
        <p14:creationId xmlns:p14="http://schemas.microsoft.com/office/powerpoint/2010/main" val="310995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AU" sz="3600" dirty="0"/>
              <a:t>Show Them How To Participate</a:t>
            </a:r>
            <a:endParaRPr lang="en-US" sz="3600" dirty="0"/>
          </a:p>
          <a:p>
            <a:pPr marL="0" indent="0">
              <a:buNone/>
            </a:pPr>
            <a:endParaRPr lang="en-AU" dirty="0"/>
          </a:p>
          <a:p>
            <a:pPr marL="0" indent="0">
              <a:buNone/>
            </a:pPr>
            <a:r>
              <a:rPr lang="en-AU" sz="2400" dirty="0"/>
              <a:t>Some of your attendees might not have attended a webinar before so take a moment to explain how it works.</a:t>
            </a:r>
          </a:p>
          <a:p>
            <a:r>
              <a:rPr lang="en-AU" sz="2000" dirty="0"/>
              <a:t>Show them how to operate their side of the webinar technology so they can mute the sound and so forth.</a:t>
            </a:r>
          </a:p>
          <a:p>
            <a:r>
              <a:rPr lang="en-AU" sz="2000" dirty="0"/>
              <a:t>Show them how to raise their hand in order to take part in the discussion. </a:t>
            </a:r>
          </a:p>
          <a:p>
            <a:r>
              <a:rPr lang="en-AU" sz="2000" dirty="0"/>
              <a:t>Show them how to use the chat window.</a:t>
            </a:r>
          </a:p>
          <a:p>
            <a:r>
              <a:rPr lang="en-AU" sz="2000" dirty="0"/>
              <a:t>Reassure them you won’t call on them without their permission. </a:t>
            </a:r>
          </a:p>
        </p:txBody>
      </p:sp>
    </p:spTree>
    <p:extLst>
      <p:ext uri="{BB962C8B-B14F-4D97-AF65-F5344CB8AC3E}">
        <p14:creationId xmlns:p14="http://schemas.microsoft.com/office/powerpoint/2010/main" val="4287513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15652" y="6324488"/>
            <a:ext cx="1828353" cy="5335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5782" tIns="47892" rIns="95782" bIns="47892" anchor="ctr"/>
          <a:lstStyle/>
          <a:p>
            <a:pPr algn="ctr" defTabSz="478911">
              <a:defRPr/>
            </a:pPr>
            <a:endParaRPr lang="en-AU" sz="1900" dirty="0">
              <a:solidFill>
                <a:srgbClr val="FFFFFF"/>
              </a:solidFill>
              <a:sym typeface="Palatino" pitchFamily="36" charset="0"/>
            </a:endParaRPr>
          </a:p>
        </p:txBody>
      </p:sp>
      <p:sp>
        <p:nvSpPr>
          <p:cNvPr id="14" name="Rectangle 13"/>
          <p:cNvSpPr/>
          <p:nvPr/>
        </p:nvSpPr>
        <p:spPr>
          <a:xfrm>
            <a:off x="533400" y="4288430"/>
            <a:ext cx="4425926" cy="15789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5782" tIns="47892" rIns="95782" bIns="47892"/>
          <a:lstStyle/>
          <a:p>
            <a:pPr algn="r" defTabSz="478911">
              <a:defRPr/>
            </a:pPr>
            <a:r>
              <a:rPr lang="en-US" sz="3800" dirty="0">
                <a:solidFill>
                  <a:srgbClr val="0075B0"/>
                </a:solidFill>
                <a:ea typeface="Arial" charset="0"/>
                <a:cs typeface="Arial" charset="0"/>
                <a:sym typeface="Palatino" pitchFamily="36" charset="0"/>
              </a:rPr>
              <a:t> </a:t>
            </a:r>
            <a:r>
              <a:rPr lang="en-US" sz="2000" dirty="0">
                <a:solidFill>
                  <a:srgbClr val="323232"/>
                </a:solidFill>
                <a:ea typeface="Arial" charset="0"/>
                <a:cs typeface="Arial" pitchFamily="34" charset="0"/>
                <a:sym typeface="Palatino" pitchFamily="36" charset="0"/>
              </a:rPr>
              <a:t>Show them how to raise their hand and where to ask questions, how to use the chat window and so forth</a:t>
            </a:r>
          </a:p>
          <a:p>
            <a:pPr algn="r" defTabSz="478911">
              <a:defRPr/>
            </a:pPr>
            <a:endParaRPr lang="en-US" sz="1900" dirty="0">
              <a:solidFill>
                <a:srgbClr val="0075B0"/>
              </a:solidFill>
              <a:ea typeface="Arial" charset="0"/>
              <a:cs typeface="Arial" pitchFamily="34" charset="0"/>
              <a:sym typeface="Palatino" pitchFamily="36" charset="0"/>
            </a:endParaRPr>
          </a:p>
        </p:txBody>
      </p:sp>
      <p:cxnSp>
        <p:nvCxnSpPr>
          <p:cNvPr id="15" name="Straight Arrow Connector 14"/>
          <p:cNvCxnSpPr/>
          <p:nvPr/>
        </p:nvCxnSpPr>
        <p:spPr>
          <a:xfrm>
            <a:off x="5223496" y="4876800"/>
            <a:ext cx="460995" cy="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533400" y="1859197"/>
            <a:ext cx="4425926" cy="13852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95782" tIns="47892" rIns="95782" bIns="47892"/>
          <a:lstStyle/>
          <a:p>
            <a:pPr algn="r" defTabSz="478911">
              <a:defRPr/>
            </a:pPr>
            <a:r>
              <a:rPr lang="en-US" sz="2000" dirty="0">
                <a:solidFill>
                  <a:srgbClr val="323232"/>
                </a:solidFill>
                <a:ea typeface="Arial" charset="0"/>
                <a:cs typeface="Arial" pitchFamily="34" charset="0"/>
                <a:sym typeface="Palatino" pitchFamily="36" charset="0"/>
              </a:rPr>
              <a:t>Show people how to work with the webinar technology. How do they access links, mute sound, and so on? </a:t>
            </a:r>
          </a:p>
          <a:p>
            <a:pPr algn="r" defTabSz="478911">
              <a:defRPr/>
            </a:pPr>
            <a:endParaRPr lang="en-US" sz="1900" dirty="0">
              <a:solidFill>
                <a:srgbClr val="0075B0"/>
              </a:solidFill>
              <a:ea typeface="Arial" charset="0"/>
              <a:cs typeface="Arial" pitchFamily="34" charset="0"/>
              <a:sym typeface="Palatino" pitchFamily="36" charset="0"/>
            </a:endParaRPr>
          </a:p>
        </p:txBody>
      </p:sp>
      <p:cxnSp>
        <p:nvCxnSpPr>
          <p:cNvPr id="18" name="Straight Arrow Connector 17"/>
          <p:cNvCxnSpPr/>
          <p:nvPr/>
        </p:nvCxnSpPr>
        <p:spPr>
          <a:xfrm>
            <a:off x="5105400" y="2514600"/>
            <a:ext cx="460995" cy="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6356480" y="1561207"/>
            <a:ext cx="1600200" cy="1906785"/>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Insert a screenshot here to make it easy to understand</a:t>
            </a:r>
          </a:p>
        </p:txBody>
      </p:sp>
      <p:sp>
        <p:nvSpPr>
          <p:cNvPr id="4" name="Title 3"/>
          <p:cNvSpPr>
            <a:spLocks noGrp="1"/>
          </p:cNvSpPr>
          <p:nvPr>
            <p:ph type="title"/>
          </p:nvPr>
        </p:nvSpPr>
        <p:spPr>
          <a:xfrm>
            <a:off x="628650" y="365127"/>
            <a:ext cx="7886700" cy="949830"/>
          </a:xfrm>
        </p:spPr>
        <p:txBody>
          <a:bodyPr>
            <a:normAutofit fontScale="90000"/>
          </a:bodyPr>
          <a:lstStyle/>
          <a:p>
            <a:pPr algn="ctr"/>
            <a:r>
              <a:rPr lang="en-AU" dirty="0"/>
              <a:t>How To Interact In Today’s Webinar</a:t>
            </a:r>
          </a:p>
        </p:txBody>
      </p:sp>
      <p:sp>
        <p:nvSpPr>
          <p:cNvPr id="19" name="Rectangle 18"/>
          <p:cNvSpPr/>
          <p:nvPr/>
        </p:nvSpPr>
        <p:spPr>
          <a:xfrm>
            <a:off x="6362700" y="4114800"/>
            <a:ext cx="1600200" cy="1752600"/>
          </a:xfrm>
          <a:prstGeom prst="rect">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Insert a screenshot here to make it easy to understand</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800" y="6195021"/>
            <a:ext cx="1742510" cy="629240"/>
          </a:xfrm>
          <a:prstGeom prst="rect">
            <a:avLst/>
          </a:prstGeom>
        </p:spPr>
      </p:pic>
    </p:spTree>
    <p:extLst>
      <p:ext uri="{BB962C8B-B14F-4D97-AF65-F5344CB8AC3E}">
        <p14:creationId xmlns:p14="http://schemas.microsoft.com/office/powerpoint/2010/main" val="4016572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9000"/>
          </a:blip>
          <a:srcRect/>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i="0" dirty="0"/>
              <a:t>How To Use This Template</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0"/>
            <a:ext cx="9067800" cy="6858000"/>
          </a:xfrm>
          <a:prstGeom prst="rect">
            <a:avLst/>
          </a:prstGeom>
        </p:spPr>
      </p:pic>
      <p:sp>
        <p:nvSpPr>
          <p:cNvPr id="5" name="Content Placeholder 4"/>
          <p:cNvSpPr>
            <a:spLocks noGrp="1"/>
          </p:cNvSpPr>
          <p:nvPr>
            <p:ph idx="1"/>
          </p:nvPr>
        </p:nvSpPr>
        <p:spPr>
          <a:xfrm>
            <a:off x="628650" y="685800"/>
            <a:ext cx="7886700" cy="5638800"/>
          </a:xfrm>
        </p:spPr>
        <p:txBody>
          <a:bodyPr>
            <a:normAutofit/>
          </a:bodyPr>
          <a:lstStyle/>
          <a:p>
            <a:pPr marL="0" indent="0" algn="ctr">
              <a:buNone/>
            </a:pPr>
            <a:r>
              <a:rPr lang="en-US" sz="3600" dirty="0"/>
              <a:t>Introduce Yourself</a:t>
            </a:r>
          </a:p>
          <a:p>
            <a:pPr marL="0" indent="0">
              <a:buNone/>
            </a:pPr>
            <a:endParaRPr lang="en-AU" dirty="0"/>
          </a:p>
          <a:p>
            <a:pPr marL="0" indent="0">
              <a:buNone/>
            </a:pPr>
            <a:r>
              <a:rPr lang="en-AU" sz="2400" dirty="0"/>
              <a:t>This slide tells attendees who you are and why they should listen to you.</a:t>
            </a:r>
          </a:p>
          <a:p>
            <a:r>
              <a:rPr lang="en-AU" sz="2000" dirty="0"/>
              <a:t>Your name, job title and company. </a:t>
            </a:r>
          </a:p>
          <a:p>
            <a:r>
              <a:rPr lang="en-AU" sz="2000" dirty="0"/>
              <a:t>Add a high-quality photo of yourself. </a:t>
            </a:r>
          </a:p>
          <a:p>
            <a:r>
              <a:rPr lang="en-AU" sz="2000" dirty="0"/>
              <a:t>Give a brief overview of your relevant experience, education, expertise.</a:t>
            </a:r>
          </a:p>
          <a:p>
            <a:r>
              <a:rPr lang="en-AU" sz="2000" dirty="0"/>
              <a:t>Include any contact details you wish attendees to have; website URL, email, phone #, etc. </a:t>
            </a:r>
          </a:p>
          <a:p>
            <a:r>
              <a:rPr lang="en-US" sz="2000" dirty="0"/>
              <a:t>Include a quick story that relates to your webinar topic. This helps connect you to your audience. It also sets the tone for the event. It helps when your listeners like and trust you. </a:t>
            </a:r>
          </a:p>
        </p:txBody>
      </p:sp>
    </p:spTree>
    <p:extLst>
      <p:ext uri="{BB962C8B-B14F-4D97-AF65-F5344CB8AC3E}">
        <p14:creationId xmlns:p14="http://schemas.microsoft.com/office/powerpoint/2010/main" val="259558641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1290</TotalTime>
  <Words>2772</Words>
  <Application>Microsoft Office PowerPoint</Application>
  <PresentationFormat>On-screen Show (4:3)</PresentationFormat>
  <Paragraphs>388</Paragraphs>
  <Slides>63</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MS PGothic</vt:lpstr>
      <vt:lpstr>MS PGothic</vt:lpstr>
      <vt:lpstr>Arial</vt:lpstr>
      <vt:lpstr>Calibri</vt:lpstr>
      <vt:lpstr>Calibri Light</vt:lpstr>
      <vt:lpstr>Palatino</vt:lpstr>
      <vt:lpstr>ヒラギノ明朝 ProN W3</vt:lpstr>
      <vt:lpstr>Office Theme</vt:lpstr>
      <vt:lpstr>How To Use This Template</vt:lpstr>
      <vt:lpstr>How To Use This Template</vt:lpstr>
      <vt:lpstr>Your Webinar Title</vt:lpstr>
      <vt:lpstr>How To Use This Template</vt:lpstr>
      <vt:lpstr>Meet Your Moderator</vt:lpstr>
      <vt:lpstr>Meet [guest speaker]….</vt:lpstr>
      <vt:lpstr>How To Use This Template</vt:lpstr>
      <vt:lpstr>How To Interact In Today’s Webinar</vt:lpstr>
      <vt:lpstr>How To Use This Template</vt:lpstr>
      <vt:lpstr>Meet Your Presenter: [your name]</vt:lpstr>
      <vt:lpstr>How To Use This Template</vt:lpstr>
      <vt:lpstr>Your Big Promise/Key Message</vt:lpstr>
      <vt:lpstr>How To Use This Template</vt:lpstr>
      <vt:lpstr>This Webinar Is For…</vt:lpstr>
      <vt:lpstr>How To Use This Template</vt:lpstr>
      <vt:lpstr>After This Webinar You Will</vt:lpstr>
      <vt:lpstr>How To Use This Template</vt:lpstr>
      <vt:lpstr>Bonus!</vt:lpstr>
      <vt:lpstr>How To Use This Template</vt:lpstr>
      <vt:lpstr>I’m Not The Only One</vt:lpstr>
      <vt:lpstr>How To Use This Template</vt:lpstr>
      <vt:lpstr>What We’ll Be Covering</vt:lpstr>
      <vt:lpstr>How To Use This Template</vt:lpstr>
      <vt:lpstr>Any Questions?</vt:lpstr>
      <vt:lpstr>How To Use This Template</vt:lpstr>
      <vt:lpstr>PowerPoint Presentation</vt:lpstr>
      <vt:lpstr>Show Hierarchy Structure</vt:lpstr>
      <vt:lpstr>A slide with one sentence and a picture</vt:lpstr>
      <vt:lpstr>Create a Timeline</vt:lpstr>
      <vt:lpstr>PowerPoint Presentation</vt:lpstr>
      <vt:lpstr>Work With Traffic Lights</vt:lpstr>
      <vt:lpstr>PowerPoint Presentation</vt:lpstr>
      <vt:lpstr>Solve A Problem</vt:lpstr>
      <vt:lpstr>Show How Things Are Related</vt:lpstr>
      <vt:lpstr>Consider This….</vt:lpstr>
      <vt:lpstr>Add a Chart</vt:lpstr>
      <vt:lpstr>PowerPoint Presentation</vt:lpstr>
      <vt:lpstr>Include a Pie Chart</vt:lpstr>
      <vt:lpstr>How To Use This Template</vt:lpstr>
      <vt:lpstr>Any Questions About Point 1</vt:lpstr>
      <vt:lpstr>How To Use This Template</vt:lpstr>
      <vt:lpstr>PowerPoint Presentation</vt:lpstr>
      <vt:lpstr>How To Use This Template</vt:lpstr>
      <vt:lpstr>PowerPoint Presentation</vt:lpstr>
      <vt:lpstr>Any Questions About Point 2</vt:lpstr>
      <vt:lpstr>Remind Them of Your Key Message</vt:lpstr>
      <vt:lpstr>How To Use This Template</vt:lpstr>
      <vt:lpstr>PowerPoint Presentation</vt:lpstr>
      <vt:lpstr>How To Use This Template</vt:lpstr>
      <vt:lpstr>Summary</vt:lpstr>
      <vt:lpstr>Any Questions about Point 3?</vt:lpstr>
      <vt:lpstr>How To Use This Template</vt:lpstr>
      <vt:lpstr>Your Action Plan</vt:lpstr>
      <vt:lpstr>How To Use This Template</vt:lpstr>
      <vt:lpstr>Have Any Questions</vt:lpstr>
      <vt:lpstr>How To Use This Template</vt:lpstr>
      <vt:lpstr>Your Offer</vt:lpstr>
      <vt:lpstr>Testimonials</vt:lpstr>
      <vt:lpstr>Surprise Bonus!</vt:lpstr>
      <vt:lpstr>How To Use This Template</vt:lpstr>
      <vt:lpstr>PowerPoint Presentation</vt:lpstr>
      <vt:lpstr>Tips For Designing Webinar Slides</vt:lpstr>
      <vt:lpstr>It’s a Wrap!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Gihan</dc:creator>
  <cp:lastModifiedBy>melody</cp:lastModifiedBy>
  <cp:revision>304</cp:revision>
  <cp:lastPrinted>2016-08-22T21:27:41Z</cp:lastPrinted>
  <dcterms:created xsi:type="dcterms:W3CDTF">2006-08-16T00:00:00Z</dcterms:created>
  <dcterms:modified xsi:type="dcterms:W3CDTF">2016-08-24T03:00:01Z</dcterms:modified>
</cp:coreProperties>
</file>